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260" r:id="rId3"/>
    <p:sldId id="259" r:id="rId4"/>
    <p:sldId id="273" r:id="rId5"/>
    <p:sldId id="274" r:id="rId6"/>
    <p:sldId id="275" r:id="rId7"/>
    <p:sldId id="277" r:id="rId8"/>
    <p:sldId id="279" r:id="rId9"/>
    <p:sldId id="278" r:id="rId10"/>
    <p:sldId id="282" r:id="rId11"/>
    <p:sldId id="283" r:id="rId12"/>
    <p:sldId id="284" r:id="rId13"/>
    <p:sldId id="285" r:id="rId14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8287"/>
    <a:srgbClr val="E65322"/>
    <a:srgbClr val="F6F7F0"/>
    <a:srgbClr val="104FB3"/>
    <a:srgbClr val="B8C0C8"/>
    <a:srgbClr val="E6EFF6"/>
    <a:srgbClr val="EE9900"/>
    <a:srgbClr val="00BCE5"/>
    <a:srgbClr val="D44D24"/>
    <a:srgbClr val="F3C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Estilo claro 2 - Énfasis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45" autoAdjust="0"/>
  </p:normalViewPr>
  <p:slideViewPr>
    <p:cSldViewPr snapToGrid="0" snapToObjects="1">
      <p:cViewPr varScale="1">
        <p:scale>
          <a:sx n="112" d="100"/>
          <a:sy n="112" d="100"/>
        </p:scale>
        <p:origin x="126" y="102"/>
      </p:cViewPr>
      <p:guideLst>
        <p:guide orient="horz" pos="1620"/>
        <p:guide pos="2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FD0EC-8E87-1643-87C4-5C0C4924812F}" type="datetime1">
              <a:rPr lang="es-CO" smtClean="0"/>
              <a:t>9/03/2020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D9121-B47E-B647-8779-723343624B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17609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C64DD-1CDA-B243-8BF1-98F0DD3EAED6}" type="datetime1">
              <a:rPr lang="es-CO" smtClean="0"/>
              <a:t>9/03/2020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9C2A5-4096-954A-8F2A-717C41F0AE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39223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358422" y="4753383"/>
            <a:ext cx="2133600" cy="273844"/>
          </a:xfrm>
        </p:spPr>
        <p:txBody>
          <a:bodyPr/>
          <a:lstStyle>
            <a:lvl1pPr>
              <a:defRPr sz="800" b="0" i="0" kern="120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fld id="{C0A736C3-0857-B64D-A6DE-8D30659CE39B}" type="datetimeFigureOut">
              <a:rPr lang="es-ES" smtClean="0"/>
              <a:pPr/>
              <a:t>09/03/2020</a:t>
            </a:fld>
            <a:r>
              <a:rPr lang="es-ES"/>
              <a:t> </a:t>
            </a:r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6731664" y="4753383"/>
            <a:ext cx="1726535" cy="273844"/>
          </a:xfrm>
        </p:spPr>
        <p:txBody>
          <a:bodyPr/>
          <a:lstStyle>
            <a:lvl1pPr>
              <a:defRPr sz="800" b="0" i="0" kern="120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3011311" y="4753383"/>
            <a:ext cx="2133600" cy="273844"/>
          </a:xfrm>
        </p:spPr>
        <p:txBody>
          <a:bodyPr/>
          <a:lstStyle>
            <a:lvl1pPr algn="l">
              <a:defRPr sz="800" b="0" i="0" kern="120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fld id="{E1AA2B2B-0D4B-A947-9CD7-A5D60418FEC0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1371600" y="2796870"/>
            <a:ext cx="6400800" cy="0"/>
          </a:xfrm>
          <a:prstGeom prst="line">
            <a:avLst/>
          </a:prstGeom>
          <a:ln w="12700" cmpd="sng">
            <a:solidFill>
              <a:srgbClr val="F8F8F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95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ln>
            <a:solidFill>
              <a:srgbClr val="F8F8F8"/>
            </a:solidFill>
          </a:ln>
          <a:effectLst/>
        </p:spPr>
        <p:txBody>
          <a:bodyPr/>
          <a:lstStyle>
            <a:lvl1pPr>
              <a:defRPr b="0" i="0">
                <a:solidFill>
                  <a:srgbClr val="F8F8F8"/>
                </a:solidFill>
                <a:latin typeface="Myriad Pro"/>
                <a:cs typeface="Myriad Pro"/>
              </a:defRPr>
            </a:lvl1pPr>
          </a:lstStyle>
          <a:p>
            <a:fld id="{C0A736C3-0857-B64D-A6DE-8D30659CE39B}" type="datetimeFigureOut">
              <a:rPr lang="es-ES" smtClean="0"/>
              <a:pPr/>
              <a:t>09/03/2020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ln>
            <a:solidFill>
              <a:srgbClr val="F8F8F8"/>
            </a:solidFill>
          </a:ln>
          <a:effectLst/>
        </p:spPr>
        <p:txBody>
          <a:bodyPr/>
          <a:lstStyle>
            <a:lvl1pPr>
              <a:defRPr b="0" i="0">
                <a:solidFill>
                  <a:srgbClr val="F8F8F8"/>
                </a:solidFill>
                <a:latin typeface="Myriad Pro"/>
                <a:cs typeface="Myriad Pro"/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ln>
            <a:solidFill>
              <a:srgbClr val="F8F8F8"/>
            </a:solidFill>
          </a:ln>
          <a:effectLst/>
        </p:spPr>
        <p:txBody>
          <a:bodyPr/>
          <a:lstStyle>
            <a:lvl1pPr>
              <a:defRPr b="0" i="0">
                <a:solidFill>
                  <a:srgbClr val="F8F8F8"/>
                </a:solidFill>
                <a:latin typeface="Myriad Pro"/>
                <a:cs typeface="Myriad Pro"/>
              </a:defRPr>
            </a:lvl1pPr>
          </a:lstStyle>
          <a:p>
            <a:fld id="{E1AA2B2B-0D4B-A947-9CD7-A5D60418FEC0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8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457201" y="1560041"/>
            <a:ext cx="3685836" cy="2710132"/>
          </a:xfrm>
          <a:noFill/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 marL="742950" indent="-285750">
              <a:buFont typeface="Arial"/>
              <a:buChar char="•"/>
              <a:defRPr sz="1800">
                <a:latin typeface="Catamaran Thin"/>
              </a:defRPr>
            </a:lvl2pPr>
            <a:lvl3pPr marL="1143000" indent="-228600">
              <a:buFont typeface="Arial"/>
              <a:buChar char="•"/>
              <a:defRPr sz="1600">
                <a:latin typeface="Catamaran Thin"/>
              </a:defRPr>
            </a:lvl3pPr>
            <a:lvl4pPr marL="1600200" indent="-228600">
              <a:buFont typeface="Arial"/>
              <a:buChar char="•"/>
              <a:defRPr sz="1400">
                <a:latin typeface="Catamaran Thin"/>
              </a:defRPr>
            </a:lvl4pPr>
            <a:lvl5pPr marL="2057400" indent="-228600">
              <a:buFont typeface="Arial"/>
              <a:buChar char="•"/>
              <a:defRPr sz="1200">
                <a:latin typeface="Catamaran Thi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Insertar imagen aquí, o multimedia</a:t>
            </a:r>
          </a:p>
        </p:txBody>
      </p:sp>
      <p:cxnSp>
        <p:nvCxnSpPr>
          <p:cNvPr id="13" name="Conector recto 12"/>
          <p:cNvCxnSpPr/>
          <p:nvPr userDrawn="1"/>
        </p:nvCxnSpPr>
        <p:spPr>
          <a:xfrm flipV="1">
            <a:off x="4454024" y="1404065"/>
            <a:ext cx="0" cy="2866109"/>
          </a:xfrm>
          <a:prstGeom prst="line">
            <a:avLst/>
          </a:prstGeom>
          <a:ln w="12700">
            <a:solidFill>
              <a:srgbClr val="F8F8F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ítulo 1"/>
          <p:cNvSpPr txBox="1">
            <a:spLocks/>
          </p:cNvSpPr>
          <p:nvPr userDrawn="1"/>
        </p:nvSpPr>
        <p:spPr>
          <a:xfrm>
            <a:off x="4855221" y="1558744"/>
            <a:ext cx="3609949" cy="418164"/>
          </a:xfrm>
          <a:prstGeom prst="rect">
            <a:avLst/>
          </a:prstGeom>
          <a:noFill/>
          <a:effectLst/>
        </p:spPr>
        <p:txBody>
          <a:bodyPr vert="horz" wrap="square" lIns="108000" tIns="108000" rIns="108000" bIns="108000" rtlCol="0" anchor="t" anchorCtr="0">
            <a:spAutoFit/>
          </a:bodyPr>
          <a:lstStyle>
            <a:lvl1pPr indent="0" algn="ctr" defTabSz="457200" rtl="0" eaLnBrk="1" latinLnBrk="0" hangingPunct="1">
              <a:spcBef>
                <a:spcPts val="0"/>
              </a:spcBef>
              <a:buNone/>
              <a:defRPr sz="2800" b="1" i="1" kern="1200" spc="0" baseline="0">
                <a:solidFill>
                  <a:srgbClr val="00A89B"/>
                </a:solidFill>
                <a:latin typeface="Amiri"/>
                <a:ea typeface="+mj-ea"/>
                <a:cs typeface="Amiri"/>
              </a:defRPr>
            </a:lvl1pPr>
          </a:lstStyle>
          <a:p>
            <a:pPr algn="l"/>
            <a:r>
              <a:rPr lang="es-ES_tradnl" sz="1300" b="1" i="1" dirty="0">
                <a:solidFill>
                  <a:srgbClr val="7D8287"/>
                </a:solidFill>
                <a:latin typeface="Arial"/>
                <a:cs typeface="Arial"/>
              </a:rPr>
              <a:t>Título</a:t>
            </a:r>
            <a:endParaRPr lang="es-ES" sz="1300" b="1" i="1" dirty="0">
              <a:solidFill>
                <a:srgbClr val="7D8287"/>
              </a:solidFill>
              <a:latin typeface="Arial"/>
              <a:cs typeface="Arial"/>
            </a:endParaRPr>
          </a:p>
        </p:txBody>
      </p:sp>
      <p:sp>
        <p:nvSpPr>
          <p:cNvPr id="11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789688"/>
            <a:ext cx="3536674" cy="770353"/>
          </a:xfrm>
          <a:noFill/>
          <a:effectLst/>
        </p:spPr>
        <p:txBody>
          <a:bodyPr tIns="108000" rIns="108000" bIns="108000" anchor="ctr" anchorCtr="0">
            <a:noAutofit/>
          </a:bodyPr>
          <a:lstStyle>
            <a:lvl1pPr indent="0" algn="l">
              <a:spcBef>
                <a:spcPts val="0"/>
              </a:spcBef>
              <a:defRPr sz="2800" b="1" i="1" kern="1200" spc="0" baseline="0">
                <a:solidFill>
                  <a:srgbClr val="7D8287"/>
                </a:solidFill>
                <a:latin typeface="Arial"/>
                <a:cs typeface="Arial"/>
              </a:defRPr>
            </a:lvl1pPr>
          </a:lstStyle>
          <a:p>
            <a:r>
              <a:rPr lang="es-ES_tradnl" dirty="0"/>
              <a:t>Texto con imagen</a:t>
            </a:r>
            <a:endParaRPr lang="es-ES" dirty="0"/>
          </a:p>
        </p:txBody>
      </p:sp>
      <p:sp>
        <p:nvSpPr>
          <p:cNvPr id="16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855221" y="2037670"/>
            <a:ext cx="3831579" cy="2232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05184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tres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ln>
            <a:noFill/>
          </a:ln>
          <a:effectLst/>
        </p:spPr>
        <p:txBody>
          <a:bodyPr/>
          <a:lstStyle>
            <a:lvl1pPr>
              <a:defRPr b="0" i="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fld id="{C0A736C3-0857-B64D-A6DE-8D30659CE39B}" type="datetimeFigureOut">
              <a:rPr lang="es-ES" smtClean="0"/>
              <a:pPr/>
              <a:t>09/03/2020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ln>
            <a:noFill/>
          </a:ln>
          <a:effectLst/>
        </p:spPr>
        <p:txBody>
          <a:bodyPr/>
          <a:lstStyle>
            <a:lvl1pPr>
              <a:defRPr b="0" i="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  <a:effectLst/>
        </p:spPr>
        <p:txBody>
          <a:bodyPr/>
          <a:lstStyle>
            <a:lvl1pPr>
              <a:defRPr b="0" i="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fld id="{E1AA2B2B-0D4B-A947-9CD7-A5D60418FEC0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8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658454" y="1469474"/>
            <a:ext cx="2145210" cy="1709105"/>
          </a:xfrm>
          <a:noFill/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0" i="0">
                <a:solidFill>
                  <a:srgbClr val="7D8287"/>
                </a:solidFill>
                <a:latin typeface="Helvetica"/>
                <a:cs typeface="Helvetica"/>
              </a:defRPr>
            </a:lvl1pPr>
            <a:lvl2pPr marL="742950" indent="-285750">
              <a:buFont typeface="Arial"/>
              <a:buChar char="•"/>
              <a:defRPr sz="1800">
                <a:latin typeface="Catamaran Thin"/>
              </a:defRPr>
            </a:lvl2pPr>
            <a:lvl3pPr marL="1143000" indent="-228600">
              <a:buFont typeface="Arial"/>
              <a:buChar char="•"/>
              <a:defRPr sz="1600">
                <a:latin typeface="Catamaran Thin"/>
              </a:defRPr>
            </a:lvl3pPr>
            <a:lvl4pPr marL="1600200" indent="-228600">
              <a:buFont typeface="Arial"/>
              <a:buChar char="•"/>
              <a:defRPr sz="1400">
                <a:latin typeface="Catamaran Thin"/>
              </a:defRPr>
            </a:lvl4pPr>
            <a:lvl5pPr marL="2057400" indent="-228600">
              <a:buFont typeface="Arial"/>
              <a:buChar char="•"/>
              <a:defRPr sz="1200">
                <a:latin typeface="Catamaran Thi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Insertar imagen aquí, o multimedia</a:t>
            </a:r>
          </a:p>
        </p:txBody>
      </p:sp>
      <p:sp>
        <p:nvSpPr>
          <p:cNvPr id="24" name="Marcador de contenido 2"/>
          <p:cNvSpPr>
            <a:spLocks noGrp="1"/>
          </p:cNvSpPr>
          <p:nvPr>
            <p:ph sz="half" idx="13" hasCustomPrompt="1"/>
          </p:nvPr>
        </p:nvSpPr>
        <p:spPr>
          <a:xfrm>
            <a:off x="3455177" y="1469474"/>
            <a:ext cx="2145210" cy="1709105"/>
          </a:xfrm>
          <a:noFill/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0" i="0">
                <a:solidFill>
                  <a:srgbClr val="7D8287"/>
                </a:solidFill>
                <a:latin typeface="Helvetica"/>
                <a:cs typeface="Helvetica"/>
              </a:defRPr>
            </a:lvl1pPr>
            <a:lvl2pPr marL="742950" indent="-285750">
              <a:buFont typeface="Arial"/>
              <a:buChar char="•"/>
              <a:defRPr sz="1800">
                <a:latin typeface="Catamaran Thin"/>
              </a:defRPr>
            </a:lvl2pPr>
            <a:lvl3pPr marL="1143000" indent="-228600">
              <a:buFont typeface="Arial"/>
              <a:buChar char="•"/>
              <a:defRPr sz="1600">
                <a:latin typeface="Catamaran Thin"/>
              </a:defRPr>
            </a:lvl3pPr>
            <a:lvl4pPr marL="1600200" indent="-228600">
              <a:buFont typeface="Arial"/>
              <a:buChar char="•"/>
              <a:defRPr sz="1400">
                <a:latin typeface="Catamaran Thin"/>
              </a:defRPr>
            </a:lvl4pPr>
            <a:lvl5pPr marL="2057400" indent="-228600">
              <a:buFont typeface="Arial"/>
              <a:buChar char="•"/>
              <a:defRPr sz="1200">
                <a:latin typeface="Catamaran Thi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Insertar imagen aquí, o multimedia</a:t>
            </a:r>
          </a:p>
        </p:txBody>
      </p:sp>
      <p:sp>
        <p:nvSpPr>
          <p:cNvPr id="26" name="Marcador de contenido 2"/>
          <p:cNvSpPr>
            <a:spLocks noGrp="1"/>
          </p:cNvSpPr>
          <p:nvPr>
            <p:ph sz="half" idx="14" hasCustomPrompt="1"/>
          </p:nvPr>
        </p:nvSpPr>
        <p:spPr>
          <a:xfrm>
            <a:off x="6258846" y="1469474"/>
            <a:ext cx="2145210" cy="1709105"/>
          </a:xfrm>
          <a:noFill/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0" i="0">
                <a:solidFill>
                  <a:srgbClr val="7D8287"/>
                </a:solidFill>
                <a:latin typeface="Helvetica"/>
                <a:cs typeface="Helvetica"/>
              </a:defRPr>
            </a:lvl1pPr>
            <a:lvl2pPr marL="742950" indent="-285750">
              <a:buFont typeface="Arial"/>
              <a:buChar char="•"/>
              <a:defRPr sz="1800">
                <a:latin typeface="Catamaran Thin"/>
              </a:defRPr>
            </a:lvl2pPr>
            <a:lvl3pPr marL="1143000" indent="-228600">
              <a:buFont typeface="Arial"/>
              <a:buChar char="•"/>
              <a:defRPr sz="1600">
                <a:latin typeface="Catamaran Thin"/>
              </a:defRPr>
            </a:lvl3pPr>
            <a:lvl4pPr marL="1600200" indent="-228600">
              <a:buFont typeface="Arial"/>
              <a:buChar char="•"/>
              <a:defRPr sz="1400">
                <a:latin typeface="Catamaran Thin"/>
              </a:defRPr>
            </a:lvl4pPr>
            <a:lvl5pPr marL="2057400" indent="-228600">
              <a:buFont typeface="Arial"/>
              <a:buChar char="•"/>
              <a:defRPr sz="1200">
                <a:latin typeface="Catamaran Thi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Insertar imagen aquí, o multimedia</a:t>
            </a:r>
          </a:p>
        </p:txBody>
      </p:sp>
      <p:cxnSp>
        <p:nvCxnSpPr>
          <p:cNvPr id="28" name="Conector recto 27"/>
          <p:cNvCxnSpPr/>
          <p:nvPr userDrawn="1"/>
        </p:nvCxnSpPr>
        <p:spPr>
          <a:xfrm>
            <a:off x="541301" y="3308606"/>
            <a:ext cx="2331759" cy="0"/>
          </a:xfrm>
          <a:prstGeom prst="line">
            <a:avLst/>
          </a:prstGeom>
          <a:ln w="12700">
            <a:solidFill>
              <a:srgbClr val="E6532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 userDrawn="1"/>
        </p:nvCxnSpPr>
        <p:spPr>
          <a:xfrm>
            <a:off x="3358842" y="3308606"/>
            <a:ext cx="2331759" cy="0"/>
          </a:xfrm>
          <a:prstGeom prst="line">
            <a:avLst/>
          </a:prstGeom>
          <a:ln w="12700">
            <a:solidFill>
              <a:srgbClr val="E6532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 userDrawn="1"/>
        </p:nvCxnSpPr>
        <p:spPr>
          <a:xfrm>
            <a:off x="6162506" y="3308606"/>
            <a:ext cx="2331759" cy="0"/>
          </a:xfrm>
          <a:prstGeom prst="line">
            <a:avLst/>
          </a:prstGeom>
          <a:ln w="12700">
            <a:solidFill>
              <a:srgbClr val="E6532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658453" y="3415248"/>
            <a:ext cx="2145209" cy="10044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3455178" y="3415248"/>
            <a:ext cx="2145209" cy="10044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7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6258846" y="3415248"/>
            <a:ext cx="2145209" cy="10044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14" name="Título 1"/>
          <p:cNvSpPr txBox="1">
            <a:spLocks/>
          </p:cNvSpPr>
          <p:nvPr userDrawn="1"/>
        </p:nvSpPr>
        <p:spPr>
          <a:xfrm>
            <a:off x="1349602" y="1011763"/>
            <a:ext cx="612978" cy="335042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ctr" anchorCtr="0">
            <a:noAutofit/>
          </a:bodyPr>
          <a:lstStyle>
            <a:lvl1pPr indent="0" algn="ctr" defTabSz="457200" rtl="0" eaLnBrk="1" latinLnBrk="0" hangingPunct="1">
              <a:spcBef>
                <a:spcPts val="0"/>
              </a:spcBef>
              <a:buNone/>
              <a:defRPr sz="2800" b="1" i="1" kern="1200" spc="0" baseline="0">
                <a:solidFill>
                  <a:srgbClr val="00A89B"/>
                </a:solidFill>
                <a:latin typeface="Amiri"/>
                <a:ea typeface="+mj-ea"/>
                <a:cs typeface="Amiri"/>
              </a:defRPr>
            </a:lvl1pPr>
          </a:lstStyle>
          <a:p>
            <a:pPr algn="ctr"/>
            <a:r>
              <a:rPr lang="es-ES_tradnl" sz="1300" b="1" i="1" dirty="0">
                <a:solidFill>
                  <a:srgbClr val="7D8287"/>
                </a:solidFill>
                <a:latin typeface="Arial"/>
                <a:cs typeface="Arial"/>
              </a:rPr>
              <a:t>Título</a:t>
            </a:r>
            <a:endParaRPr lang="es-ES" sz="1300" b="1" i="1" dirty="0">
              <a:solidFill>
                <a:srgbClr val="7D8287"/>
              </a:solidFill>
              <a:latin typeface="Arial"/>
              <a:cs typeface="Arial"/>
            </a:endParaRPr>
          </a:p>
        </p:txBody>
      </p:sp>
      <p:sp>
        <p:nvSpPr>
          <p:cNvPr id="15" name="Título 1"/>
          <p:cNvSpPr txBox="1">
            <a:spLocks/>
          </p:cNvSpPr>
          <p:nvPr userDrawn="1"/>
        </p:nvSpPr>
        <p:spPr>
          <a:xfrm>
            <a:off x="4215522" y="1011763"/>
            <a:ext cx="612978" cy="335042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ctr" anchorCtr="0">
            <a:noAutofit/>
          </a:bodyPr>
          <a:lstStyle>
            <a:lvl1pPr indent="0" algn="ctr" defTabSz="457200" rtl="0" eaLnBrk="1" latinLnBrk="0" hangingPunct="1">
              <a:spcBef>
                <a:spcPts val="0"/>
              </a:spcBef>
              <a:buNone/>
              <a:defRPr sz="2800" b="1" i="1" kern="1200" spc="0" baseline="0">
                <a:solidFill>
                  <a:srgbClr val="00A89B"/>
                </a:solidFill>
                <a:latin typeface="Amiri"/>
                <a:ea typeface="+mj-ea"/>
                <a:cs typeface="Amiri"/>
              </a:defRPr>
            </a:lvl1pPr>
          </a:lstStyle>
          <a:p>
            <a:pPr algn="ctr"/>
            <a:r>
              <a:rPr lang="es-ES_tradnl" sz="1300" b="1" i="1" dirty="0">
                <a:solidFill>
                  <a:srgbClr val="7D8287"/>
                </a:solidFill>
                <a:latin typeface="Arial"/>
                <a:cs typeface="Arial"/>
              </a:rPr>
              <a:t>Título</a:t>
            </a:r>
            <a:endParaRPr lang="es-ES" sz="1300" b="1" i="1" dirty="0">
              <a:solidFill>
                <a:srgbClr val="7D8287"/>
              </a:solidFill>
              <a:latin typeface="Arial"/>
              <a:cs typeface="Arial"/>
            </a:endParaRPr>
          </a:p>
        </p:txBody>
      </p:sp>
      <p:sp>
        <p:nvSpPr>
          <p:cNvPr id="16" name="Título 1"/>
          <p:cNvSpPr txBox="1">
            <a:spLocks/>
          </p:cNvSpPr>
          <p:nvPr userDrawn="1"/>
        </p:nvSpPr>
        <p:spPr>
          <a:xfrm>
            <a:off x="7022955" y="1011763"/>
            <a:ext cx="612978" cy="335042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ctr" anchorCtr="0">
            <a:noAutofit/>
          </a:bodyPr>
          <a:lstStyle>
            <a:lvl1pPr indent="0" algn="ctr" defTabSz="457200" rtl="0" eaLnBrk="1" latinLnBrk="0" hangingPunct="1">
              <a:spcBef>
                <a:spcPts val="0"/>
              </a:spcBef>
              <a:buNone/>
              <a:defRPr sz="2800" b="1" i="1" kern="1200" spc="0" baseline="0">
                <a:solidFill>
                  <a:srgbClr val="00A89B"/>
                </a:solidFill>
                <a:latin typeface="Amiri"/>
                <a:ea typeface="+mj-ea"/>
                <a:cs typeface="Amiri"/>
              </a:defRPr>
            </a:lvl1pPr>
          </a:lstStyle>
          <a:p>
            <a:pPr algn="ctr"/>
            <a:r>
              <a:rPr lang="es-ES_tradnl" sz="1300" b="1" i="1" dirty="0">
                <a:solidFill>
                  <a:srgbClr val="7D8287"/>
                </a:solidFill>
                <a:latin typeface="Arial"/>
                <a:cs typeface="Arial"/>
              </a:rPr>
              <a:t>Título</a:t>
            </a:r>
            <a:endParaRPr lang="es-ES" sz="1300" b="1" i="1" dirty="0">
              <a:solidFill>
                <a:srgbClr val="7D8287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0563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tres imáge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ln>
            <a:solidFill>
              <a:srgbClr val="F8F8F8"/>
            </a:solidFill>
          </a:ln>
          <a:effectLst/>
        </p:spPr>
        <p:txBody>
          <a:bodyPr/>
          <a:lstStyle>
            <a:lvl1pPr>
              <a:defRPr b="0" i="0">
                <a:solidFill>
                  <a:srgbClr val="F8F8F8"/>
                </a:solidFill>
                <a:latin typeface="Myriad Pro"/>
                <a:cs typeface="Myriad Pro"/>
              </a:defRPr>
            </a:lvl1pPr>
          </a:lstStyle>
          <a:p>
            <a:fld id="{C0A736C3-0857-B64D-A6DE-8D30659CE39B}" type="datetimeFigureOut">
              <a:rPr lang="es-ES" smtClean="0"/>
              <a:pPr/>
              <a:t>09/03/2020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ln>
            <a:solidFill>
              <a:srgbClr val="F8F8F8"/>
            </a:solidFill>
          </a:ln>
          <a:effectLst/>
        </p:spPr>
        <p:txBody>
          <a:bodyPr/>
          <a:lstStyle>
            <a:lvl1pPr>
              <a:defRPr b="0" i="0">
                <a:solidFill>
                  <a:srgbClr val="F8F8F8"/>
                </a:solidFill>
                <a:latin typeface="Myriad Pro"/>
                <a:cs typeface="Myriad Pro"/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ln>
            <a:solidFill>
              <a:srgbClr val="F8F8F8"/>
            </a:solidFill>
          </a:ln>
          <a:effectLst/>
        </p:spPr>
        <p:txBody>
          <a:bodyPr/>
          <a:lstStyle>
            <a:lvl1pPr>
              <a:defRPr b="0" i="0">
                <a:solidFill>
                  <a:srgbClr val="F8F8F8"/>
                </a:solidFill>
                <a:latin typeface="Myriad Pro"/>
                <a:cs typeface="Myriad Pro"/>
              </a:defRPr>
            </a:lvl1pPr>
          </a:lstStyle>
          <a:p>
            <a:fld id="{E1AA2B2B-0D4B-A947-9CD7-A5D60418FEC0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8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658454" y="1623913"/>
            <a:ext cx="2145210" cy="1290941"/>
          </a:xfrm>
          <a:noFill/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0" i="0">
                <a:solidFill>
                  <a:srgbClr val="7D8287"/>
                </a:solidFill>
                <a:latin typeface="Helvetica"/>
                <a:cs typeface="Helvetica"/>
              </a:defRPr>
            </a:lvl1pPr>
            <a:lvl2pPr marL="742950" indent="-285750">
              <a:buFont typeface="Arial"/>
              <a:buChar char="•"/>
              <a:defRPr sz="1800">
                <a:latin typeface="Catamaran Thin"/>
              </a:defRPr>
            </a:lvl2pPr>
            <a:lvl3pPr marL="1143000" indent="-228600">
              <a:buFont typeface="Arial"/>
              <a:buChar char="•"/>
              <a:defRPr sz="1600">
                <a:latin typeface="Catamaran Thin"/>
              </a:defRPr>
            </a:lvl3pPr>
            <a:lvl4pPr marL="1600200" indent="-228600">
              <a:buFont typeface="Arial"/>
              <a:buChar char="•"/>
              <a:defRPr sz="1400">
                <a:latin typeface="Catamaran Thin"/>
              </a:defRPr>
            </a:lvl4pPr>
            <a:lvl5pPr marL="2057400" indent="-228600">
              <a:buFont typeface="Arial"/>
              <a:buChar char="•"/>
              <a:defRPr sz="1200">
                <a:latin typeface="Catamaran Thi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Insertar imagen aquí, o multimedia</a:t>
            </a:r>
          </a:p>
        </p:txBody>
      </p:sp>
      <p:sp>
        <p:nvSpPr>
          <p:cNvPr id="24" name="Marcador de contenido 2"/>
          <p:cNvSpPr>
            <a:spLocks noGrp="1"/>
          </p:cNvSpPr>
          <p:nvPr>
            <p:ph sz="half" idx="13" hasCustomPrompt="1"/>
          </p:nvPr>
        </p:nvSpPr>
        <p:spPr>
          <a:xfrm>
            <a:off x="3455177" y="1623913"/>
            <a:ext cx="2145210" cy="1290941"/>
          </a:xfrm>
          <a:noFill/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0" i="0">
                <a:solidFill>
                  <a:srgbClr val="7D8287"/>
                </a:solidFill>
                <a:latin typeface="Helvetica"/>
                <a:cs typeface="Helvetica"/>
              </a:defRPr>
            </a:lvl1pPr>
            <a:lvl2pPr marL="742950" indent="-285750">
              <a:buFont typeface="Arial"/>
              <a:buChar char="•"/>
              <a:defRPr sz="1800">
                <a:latin typeface="Catamaran Thin"/>
              </a:defRPr>
            </a:lvl2pPr>
            <a:lvl3pPr marL="1143000" indent="-228600">
              <a:buFont typeface="Arial"/>
              <a:buChar char="•"/>
              <a:defRPr sz="1600">
                <a:latin typeface="Catamaran Thin"/>
              </a:defRPr>
            </a:lvl3pPr>
            <a:lvl4pPr marL="1600200" indent="-228600">
              <a:buFont typeface="Arial"/>
              <a:buChar char="•"/>
              <a:defRPr sz="1400">
                <a:latin typeface="Catamaran Thin"/>
              </a:defRPr>
            </a:lvl4pPr>
            <a:lvl5pPr marL="2057400" indent="-228600">
              <a:buFont typeface="Arial"/>
              <a:buChar char="•"/>
              <a:defRPr sz="1200">
                <a:latin typeface="Catamaran Thi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Insertar imagen aquí, o multimedia</a:t>
            </a:r>
          </a:p>
        </p:txBody>
      </p:sp>
      <p:sp>
        <p:nvSpPr>
          <p:cNvPr id="26" name="Marcador de contenido 2"/>
          <p:cNvSpPr>
            <a:spLocks noGrp="1"/>
          </p:cNvSpPr>
          <p:nvPr>
            <p:ph sz="half" idx="14" hasCustomPrompt="1"/>
          </p:nvPr>
        </p:nvSpPr>
        <p:spPr>
          <a:xfrm>
            <a:off x="6258846" y="1623913"/>
            <a:ext cx="2145210" cy="1290941"/>
          </a:xfrm>
          <a:noFill/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0" i="0">
                <a:solidFill>
                  <a:srgbClr val="7D8287"/>
                </a:solidFill>
                <a:latin typeface="Helvetica"/>
                <a:cs typeface="Helvetica"/>
              </a:defRPr>
            </a:lvl1pPr>
            <a:lvl2pPr marL="742950" indent="-285750">
              <a:buFont typeface="Arial"/>
              <a:buChar char="•"/>
              <a:defRPr sz="1800">
                <a:latin typeface="Catamaran Thin"/>
              </a:defRPr>
            </a:lvl2pPr>
            <a:lvl3pPr marL="1143000" indent="-228600">
              <a:buFont typeface="Arial"/>
              <a:buChar char="•"/>
              <a:defRPr sz="1600">
                <a:latin typeface="Catamaran Thin"/>
              </a:defRPr>
            </a:lvl3pPr>
            <a:lvl4pPr marL="1600200" indent="-228600">
              <a:buFont typeface="Arial"/>
              <a:buChar char="•"/>
              <a:defRPr sz="1400">
                <a:latin typeface="Catamaran Thin"/>
              </a:defRPr>
            </a:lvl4pPr>
            <a:lvl5pPr marL="2057400" indent="-228600">
              <a:buFont typeface="Arial"/>
              <a:buChar char="•"/>
              <a:defRPr sz="1200">
                <a:latin typeface="Catamaran Thi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Insertar imagen aquí, o multimedia</a:t>
            </a:r>
          </a:p>
        </p:txBody>
      </p:sp>
      <p:cxnSp>
        <p:nvCxnSpPr>
          <p:cNvPr id="28" name="Conector recto 27"/>
          <p:cNvCxnSpPr/>
          <p:nvPr userDrawn="1"/>
        </p:nvCxnSpPr>
        <p:spPr>
          <a:xfrm>
            <a:off x="541301" y="3121223"/>
            <a:ext cx="2331759" cy="0"/>
          </a:xfrm>
          <a:prstGeom prst="line">
            <a:avLst/>
          </a:prstGeom>
          <a:ln w="12700">
            <a:solidFill>
              <a:srgbClr val="F8F8F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 userDrawn="1"/>
        </p:nvCxnSpPr>
        <p:spPr>
          <a:xfrm>
            <a:off x="3358842" y="3121223"/>
            <a:ext cx="2331759" cy="0"/>
          </a:xfrm>
          <a:prstGeom prst="line">
            <a:avLst/>
          </a:prstGeom>
          <a:ln w="12700">
            <a:solidFill>
              <a:srgbClr val="F8F8F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 userDrawn="1"/>
        </p:nvCxnSpPr>
        <p:spPr>
          <a:xfrm>
            <a:off x="6162506" y="3121223"/>
            <a:ext cx="2331759" cy="0"/>
          </a:xfrm>
          <a:prstGeom prst="line">
            <a:avLst/>
          </a:prstGeom>
          <a:ln w="12700">
            <a:solidFill>
              <a:srgbClr val="F8F8F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ítulo 1"/>
          <p:cNvSpPr txBox="1">
            <a:spLocks/>
          </p:cNvSpPr>
          <p:nvPr userDrawn="1"/>
        </p:nvSpPr>
        <p:spPr>
          <a:xfrm>
            <a:off x="1349602" y="1087685"/>
            <a:ext cx="612978" cy="335042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ctr" anchorCtr="0">
            <a:noAutofit/>
          </a:bodyPr>
          <a:lstStyle>
            <a:lvl1pPr indent="0" algn="ctr" defTabSz="457200" rtl="0" eaLnBrk="1" latinLnBrk="0" hangingPunct="1">
              <a:spcBef>
                <a:spcPts val="0"/>
              </a:spcBef>
              <a:buNone/>
              <a:defRPr sz="2800" b="1" i="1" kern="1200" spc="0" baseline="0">
                <a:solidFill>
                  <a:srgbClr val="00A89B"/>
                </a:solidFill>
                <a:latin typeface="Amiri"/>
                <a:ea typeface="+mj-ea"/>
                <a:cs typeface="Amiri"/>
              </a:defRPr>
            </a:lvl1pPr>
          </a:lstStyle>
          <a:p>
            <a:pPr algn="ctr"/>
            <a:r>
              <a:rPr lang="es-ES_tradnl" sz="1300" b="1" i="1" dirty="0">
                <a:solidFill>
                  <a:srgbClr val="7D8287"/>
                </a:solidFill>
                <a:latin typeface="Arial"/>
                <a:cs typeface="Arial"/>
              </a:rPr>
              <a:t>Título</a:t>
            </a:r>
            <a:endParaRPr lang="es-ES" sz="1300" b="1" i="1" dirty="0">
              <a:solidFill>
                <a:srgbClr val="7D8287"/>
              </a:solidFill>
              <a:latin typeface="Arial"/>
              <a:cs typeface="Arial"/>
            </a:endParaRPr>
          </a:p>
        </p:txBody>
      </p:sp>
      <p:sp>
        <p:nvSpPr>
          <p:cNvPr id="36" name="Título 1"/>
          <p:cNvSpPr txBox="1">
            <a:spLocks/>
          </p:cNvSpPr>
          <p:nvPr userDrawn="1"/>
        </p:nvSpPr>
        <p:spPr>
          <a:xfrm>
            <a:off x="4215522" y="1087685"/>
            <a:ext cx="612978" cy="335042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ctr" anchorCtr="0">
            <a:noAutofit/>
          </a:bodyPr>
          <a:lstStyle>
            <a:lvl1pPr indent="0" algn="ctr" defTabSz="457200" rtl="0" eaLnBrk="1" latinLnBrk="0" hangingPunct="1">
              <a:spcBef>
                <a:spcPts val="0"/>
              </a:spcBef>
              <a:buNone/>
              <a:defRPr sz="2800" b="1" i="1" kern="1200" spc="0" baseline="0">
                <a:solidFill>
                  <a:srgbClr val="00A89B"/>
                </a:solidFill>
                <a:latin typeface="Amiri"/>
                <a:ea typeface="+mj-ea"/>
                <a:cs typeface="Amiri"/>
              </a:defRPr>
            </a:lvl1pPr>
          </a:lstStyle>
          <a:p>
            <a:pPr algn="ctr"/>
            <a:r>
              <a:rPr lang="es-ES_tradnl" sz="1300" b="1" i="1" dirty="0">
                <a:solidFill>
                  <a:srgbClr val="7D8287"/>
                </a:solidFill>
                <a:latin typeface="Arial"/>
                <a:cs typeface="Arial"/>
              </a:rPr>
              <a:t>Título</a:t>
            </a:r>
            <a:endParaRPr lang="es-ES" sz="1300" b="1" i="1" dirty="0">
              <a:solidFill>
                <a:srgbClr val="7D8287"/>
              </a:solidFill>
              <a:latin typeface="Arial"/>
              <a:cs typeface="Arial"/>
            </a:endParaRPr>
          </a:p>
        </p:txBody>
      </p:sp>
      <p:sp>
        <p:nvSpPr>
          <p:cNvPr id="37" name="Título 1"/>
          <p:cNvSpPr txBox="1">
            <a:spLocks/>
          </p:cNvSpPr>
          <p:nvPr userDrawn="1"/>
        </p:nvSpPr>
        <p:spPr>
          <a:xfrm>
            <a:off x="7022955" y="1087685"/>
            <a:ext cx="612978" cy="335042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ctr" anchorCtr="0">
            <a:noAutofit/>
          </a:bodyPr>
          <a:lstStyle>
            <a:lvl1pPr indent="0" algn="ctr" defTabSz="457200" rtl="0" eaLnBrk="1" latinLnBrk="0" hangingPunct="1">
              <a:spcBef>
                <a:spcPts val="0"/>
              </a:spcBef>
              <a:buNone/>
              <a:defRPr sz="2800" b="1" i="1" kern="1200" spc="0" baseline="0">
                <a:solidFill>
                  <a:srgbClr val="00A89B"/>
                </a:solidFill>
                <a:latin typeface="Amiri"/>
                <a:ea typeface="+mj-ea"/>
                <a:cs typeface="Amiri"/>
              </a:defRPr>
            </a:lvl1pPr>
          </a:lstStyle>
          <a:p>
            <a:pPr algn="ctr"/>
            <a:r>
              <a:rPr lang="es-ES_tradnl" sz="1300" b="1" i="1" dirty="0">
                <a:solidFill>
                  <a:srgbClr val="7D8287"/>
                </a:solidFill>
                <a:latin typeface="Arial"/>
                <a:cs typeface="Arial"/>
              </a:rPr>
              <a:t>Título</a:t>
            </a:r>
            <a:endParaRPr lang="es-ES" sz="1300" b="1" i="1" dirty="0">
              <a:solidFill>
                <a:srgbClr val="7D8287"/>
              </a:solidFill>
              <a:latin typeface="Arial"/>
              <a:cs typeface="Arial"/>
            </a:endParaRPr>
          </a:p>
        </p:txBody>
      </p:sp>
      <p:sp>
        <p:nvSpPr>
          <p:cNvPr id="19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658453" y="3321975"/>
            <a:ext cx="2145209" cy="109775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0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3455178" y="3321975"/>
            <a:ext cx="2145209" cy="109775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1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6258847" y="3321975"/>
            <a:ext cx="2145209" cy="109775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67958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4985801" y="1698496"/>
            <a:ext cx="3602559" cy="2498445"/>
          </a:xfrm>
          <a:noFill/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0" i="0">
                <a:solidFill>
                  <a:srgbClr val="7D8287"/>
                </a:solidFill>
                <a:latin typeface="Helvetica"/>
                <a:cs typeface="Helvetica"/>
              </a:defRPr>
            </a:lvl1pPr>
            <a:lvl2pPr marL="742950" indent="-285750">
              <a:buFont typeface="Arial"/>
              <a:buChar char="•"/>
              <a:defRPr sz="1800">
                <a:latin typeface="Catamaran Thin"/>
              </a:defRPr>
            </a:lvl2pPr>
            <a:lvl3pPr marL="1143000" indent="-228600">
              <a:buFont typeface="Arial"/>
              <a:buChar char="•"/>
              <a:defRPr sz="1600">
                <a:latin typeface="Catamaran Thin"/>
              </a:defRPr>
            </a:lvl3pPr>
            <a:lvl4pPr marL="1600200" indent="-228600">
              <a:buFont typeface="Arial"/>
              <a:buChar char="•"/>
              <a:defRPr sz="1400">
                <a:latin typeface="Catamaran Thin"/>
              </a:defRPr>
            </a:lvl4pPr>
            <a:lvl5pPr marL="2057400" indent="-228600">
              <a:buFont typeface="Arial"/>
              <a:buChar char="•"/>
              <a:defRPr sz="1200">
                <a:latin typeface="Catamaran Thi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Insertar imagen aquí, o multimedia</a:t>
            </a:r>
          </a:p>
        </p:txBody>
      </p:sp>
      <p:sp>
        <p:nvSpPr>
          <p:cNvPr id="17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ln>
            <a:noFill/>
          </a:ln>
          <a:effectLst/>
        </p:spPr>
        <p:txBody>
          <a:bodyPr/>
          <a:lstStyle>
            <a:lvl1pPr>
              <a:defRPr b="0" i="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fld id="{C0A736C3-0857-B64D-A6DE-8D30659CE39B}" type="datetimeFigureOut">
              <a:rPr lang="es-ES" smtClean="0"/>
              <a:pPr/>
              <a:t>09/03/2020</a:t>
            </a:fld>
            <a:endParaRPr lang="es-ES" dirty="0"/>
          </a:p>
        </p:txBody>
      </p:sp>
      <p:sp>
        <p:nvSpPr>
          <p:cNvPr id="19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ln>
            <a:noFill/>
          </a:ln>
          <a:effectLst/>
        </p:spPr>
        <p:txBody>
          <a:bodyPr/>
          <a:lstStyle>
            <a:lvl1pPr>
              <a:defRPr b="0" i="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endParaRPr lang="es-ES" dirty="0"/>
          </a:p>
        </p:txBody>
      </p:sp>
      <p:sp>
        <p:nvSpPr>
          <p:cNvPr id="20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ln>
            <a:noFill/>
          </a:ln>
          <a:effectLst/>
        </p:spPr>
        <p:txBody>
          <a:bodyPr/>
          <a:lstStyle>
            <a:lvl1pPr>
              <a:defRPr b="0" i="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fld id="{E1AA2B2B-0D4B-A947-9CD7-A5D60418FEC0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1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853722"/>
            <a:ext cx="3536674" cy="770353"/>
          </a:xfrm>
          <a:noFill/>
          <a:effectLst/>
        </p:spPr>
        <p:txBody>
          <a:bodyPr tIns="108000" rIns="108000" bIns="108000" anchor="ctr" anchorCtr="0">
            <a:noAutofit/>
          </a:bodyPr>
          <a:lstStyle>
            <a:lvl1pPr indent="0" algn="l">
              <a:spcBef>
                <a:spcPts val="0"/>
              </a:spcBef>
              <a:defRPr sz="2800" b="1" i="1" kern="1200" spc="0" baseline="0">
                <a:solidFill>
                  <a:srgbClr val="7D8287"/>
                </a:solidFill>
                <a:latin typeface="Arial"/>
                <a:cs typeface="Arial"/>
              </a:defRPr>
            </a:lvl1pPr>
          </a:lstStyle>
          <a:p>
            <a:r>
              <a:rPr lang="es-ES_tradnl" dirty="0"/>
              <a:t>Conclusiones</a:t>
            </a:r>
            <a:endParaRPr lang="es-ES" dirty="0"/>
          </a:p>
        </p:txBody>
      </p:sp>
      <p:sp>
        <p:nvSpPr>
          <p:cNvPr id="11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57200" y="1698496"/>
            <a:ext cx="4235433" cy="249844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25332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3383108" y="2210830"/>
            <a:ext cx="2396618" cy="420840"/>
          </a:xfrm>
          <a:noFill/>
        </p:spPr>
        <p:txBody>
          <a:bodyPr>
            <a:normAutofit/>
          </a:bodyPr>
          <a:lstStyle>
            <a:lvl1pPr algn="ctr">
              <a:defRPr sz="2800" b="1" i="1" baseline="0">
                <a:solidFill>
                  <a:srgbClr val="7D8287"/>
                </a:solidFill>
                <a:latin typeface="Arial"/>
                <a:cs typeface="Arial"/>
              </a:defRPr>
            </a:lvl1pPr>
          </a:lstStyle>
          <a:p>
            <a:r>
              <a:rPr lang="es-ES_tradnl" dirty="0"/>
              <a:t>Gracias</a:t>
            </a:r>
            <a:endParaRPr lang="es-ES" dirty="0"/>
          </a:p>
        </p:txBody>
      </p:sp>
      <p:sp>
        <p:nvSpPr>
          <p:cNvPr id="13" name="Marcador de fech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>
            <a:lvl1pPr>
              <a:defRPr b="0" i="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fld id="{C0A736C3-0857-B64D-A6DE-8D30659CE39B}" type="datetimeFigureOut">
              <a:rPr lang="es-ES" smtClean="0"/>
              <a:pPr/>
              <a:t>09/03/2020</a:t>
            </a:fld>
            <a:endParaRPr lang="es-ES"/>
          </a:p>
        </p:txBody>
      </p:sp>
      <p:sp>
        <p:nvSpPr>
          <p:cNvPr id="14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 b="0" i="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endParaRPr lang="es-ES"/>
          </a:p>
        </p:txBody>
      </p:sp>
      <p:sp>
        <p:nvSpPr>
          <p:cNvPr id="15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 b="0" i="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fld id="{E1AA2B2B-0D4B-A947-9CD7-A5D60418FEC0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Marcador de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80163" y="2727631"/>
            <a:ext cx="6386888" cy="27218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8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/>
              <a:t>Créditos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75009" y="3172952"/>
            <a:ext cx="2182264" cy="137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75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620874"/>
            <a:ext cx="7971367" cy="892793"/>
          </a:xfrm>
        </p:spPr>
        <p:txBody>
          <a:bodyPr>
            <a:normAutofit/>
          </a:bodyPr>
          <a:lstStyle>
            <a:lvl1pPr algn="l">
              <a:defRPr sz="2800" b="1" i="1">
                <a:solidFill>
                  <a:srgbClr val="7D8287"/>
                </a:solidFill>
                <a:latin typeface="Arial"/>
                <a:cs typeface="Arial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5799" y="3781778"/>
            <a:ext cx="7971367" cy="447322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358422" y="4753383"/>
            <a:ext cx="2133600" cy="273844"/>
          </a:xfrm>
        </p:spPr>
        <p:txBody>
          <a:bodyPr/>
          <a:lstStyle>
            <a:lvl1pPr>
              <a:defRPr sz="800" b="0" i="0" kern="120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fld id="{C0A736C3-0857-B64D-A6DE-8D30659CE39B}" type="datetimeFigureOut">
              <a:rPr lang="es-ES" smtClean="0"/>
              <a:pPr/>
              <a:t>09/03/2020</a:t>
            </a:fld>
            <a:r>
              <a:rPr lang="es-ES"/>
              <a:t> </a:t>
            </a:r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6731664" y="4753383"/>
            <a:ext cx="1726535" cy="273844"/>
          </a:xfrm>
        </p:spPr>
        <p:txBody>
          <a:bodyPr/>
          <a:lstStyle>
            <a:lvl1pPr>
              <a:defRPr sz="800" b="0" i="0" kern="120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3011311" y="4753383"/>
            <a:ext cx="2133600" cy="273844"/>
          </a:xfrm>
        </p:spPr>
        <p:txBody>
          <a:bodyPr/>
          <a:lstStyle>
            <a:lvl1pPr algn="l">
              <a:defRPr sz="800" b="0" i="0" kern="120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fld id="{E1AA2B2B-0D4B-A947-9CD7-A5D60418FEC0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1371600" y="2796870"/>
            <a:ext cx="6400800" cy="0"/>
          </a:xfrm>
          <a:prstGeom prst="line">
            <a:avLst/>
          </a:prstGeom>
          <a:ln w="12700" cmpd="sng">
            <a:solidFill>
              <a:srgbClr val="F8F8F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997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803378"/>
          </a:xfrm>
        </p:spPr>
        <p:txBody>
          <a:bodyPr anchor="t"/>
          <a:lstStyle>
            <a:lvl1pPr algn="l">
              <a:defRPr sz="4000" b="1" i="1" cap="none">
                <a:solidFill>
                  <a:srgbClr val="7D8287"/>
                </a:solidFill>
                <a:latin typeface="Arial"/>
                <a:cs typeface="Arial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636409"/>
            <a:ext cx="7772400" cy="445844"/>
          </a:xfrm>
          <a:noFill/>
        </p:spPr>
        <p:txBody>
          <a:bodyPr anchor="b"/>
          <a:lstStyle>
            <a:lvl1pPr marL="0" indent="0">
              <a:buNone/>
              <a:defRPr sz="20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4492816"/>
            <a:ext cx="2133600" cy="273844"/>
          </a:xfrm>
        </p:spPr>
        <p:txBody>
          <a:bodyPr/>
          <a:lstStyle>
            <a:lvl1pPr algn="l">
              <a:defRPr b="0" i="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fld id="{C0A736C3-0857-B64D-A6DE-8D30659CE39B}" type="datetimeFigureOut">
              <a:rPr lang="es-ES" smtClean="0"/>
              <a:pPr/>
              <a:t>09/03/2020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6640175" y="4767263"/>
            <a:ext cx="1854537" cy="273844"/>
          </a:xfrm>
        </p:spPr>
        <p:txBody>
          <a:bodyPr/>
          <a:lstStyle>
            <a:lvl1pPr>
              <a:defRPr b="0" i="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2133600" cy="273844"/>
          </a:xfrm>
        </p:spPr>
        <p:txBody>
          <a:bodyPr/>
          <a:lstStyle>
            <a:lvl1pPr algn="l">
              <a:defRPr b="0" i="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fld id="{E1AA2B2B-0D4B-A947-9CD7-A5D60418FEC0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722313" y="3199397"/>
            <a:ext cx="7772400" cy="0"/>
          </a:xfrm>
          <a:prstGeom prst="line">
            <a:avLst/>
          </a:prstGeom>
          <a:ln w="12700" cmpd="sng">
            <a:solidFill>
              <a:srgbClr val="F8F8F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993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517170"/>
            <a:ext cx="5486400" cy="425054"/>
          </a:xfrm>
        </p:spPr>
        <p:txBody>
          <a:bodyPr anchor="b"/>
          <a:lstStyle>
            <a:lvl1pPr algn="l">
              <a:defRPr sz="2000" b="1" i="1">
                <a:solidFill>
                  <a:srgbClr val="7D8287"/>
                </a:solidFill>
                <a:latin typeface="Arial"/>
                <a:cs typeface="Arial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 hasCustomPrompt="1"/>
          </p:nvPr>
        </p:nvSpPr>
        <p:spPr>
          <a:xfrm>
            <a:off x="1792288" y="459580"/>
            <a:ext cx="5486400" cy="2746757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dirty="0"/>
              <a:t>Insertar imagen aquí, o multimedia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fld id="{C0A736C3-0857-B64D-A6DE-8D30659CE39B}" type="datetimeFigureOut">
              <a:rPr lang="es-ES" smtClean="0"/>
              <a:pPr/>
              <a:t>09/03/2020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fld id="{E1AA2B2B-0D4B-A947-9CD7-A5D60418FEC0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1672482" y="3365962"/>
            <a:ext cx="5746120" cy="0"/>
          </a:xfrm>
          <a:prstGeom prst="line">
            <a:avLst/>
          </a:prstGeom>
          <a:ln w="12700" cmpd="sng">
            <a:solidFill>
              <a:srgbClr val="F8F8F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009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una column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ln>
            <a:noFill/>
          </a:ln>
          <a:effectLst/>
        </p:spPr>
        <p:txBody>
          <a:bodyPr/>
          <a:lstStyle>
            <a:lvl1pPr>
              <a:defRPr b="0" i="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fld id="{C0A736C3-0857-B64D-A6DE-8D30659CE39B}" type="datetimeFigureOut">
              <a:rPr lang="es-ES" smtClean="0"/>
              <a:pPr/>
              <a:t>09/03/2020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ln>
            <a:noFill/>
          </a:ln>
          <a:effectLst/>
        </p:spPr>
        <p:txBody>
          <a:bodyPr/>
          <a:lstStyle>
            <a:lvl1pPr>
              <a:defRPr b="0" i="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  <a:effectLst/>
        </p:spPr>
        <p:txBody>
          <a:bodyPr/>
          <a:lstStyle>
            <a:lvl1pPr>
              <a:defRPr b="0" i="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fld id="{E1AA2B2B-0D4B-A947-9CD7-A5D60418FEC0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759078"/>
            <a:ext cx="3536674" cy="770353"/>
          </a:xfrm>
          <a:noFill/>
          <a:effectLst/>
        </p:spPr>
        <p:txBody>
          <a:bodyPr tIns="108000" rIns="108000" bIns="108000" anchor="ctr" anchorCtr="0">
            <a:noAutofit/>
          </a:bodyPr>
          <a:lstStyle>
            <a:lvl1pPr indent="0" algn="l">
              <a:spcBef>
                <a:spcPts val="0"/>
              </a:spcBef>
              <a:defRPr sz="2800" b="1" i="1" kern="1200" spc="0">
                <a:solidFill>
                  <a:srgbClr val="7D8287"/>
                </a:solidFill>
                <a:latin typeface="Arial"/>
                <a:cs typeface="Arial"/>
              </a:defRPr>
            </a:lvl1pPr>
          </a:lstStyle>
          <a:p>
            <a:r>
              <a:rPr lang="es-ES_tradnl" dirty="0"/>
              <a:t>Texto una columna</a:t>
            </a:r>
            <a:endParaRPr lang="es-ES" dirty="0"/>
          </a:p>
        </p:txBody>
      </p:sp>
      <p:sp>
        <p:nvSpPr>
          <p:cNvPr id="12" name="Marcador de contenido 2"/>
          <p:cNvSpPr>
            <a:spLocks noGrp="1"/>
          </p:cNvSpPr>
          <p:nvPr>
            <p:ph sz="half" idx="14" hasCustomPrompt="1"/>
          </p:nvPr>
        </p:nvSpPr>
        <p:spPr>
          <a:xfrm>
            <a:off x="6184784" y="1521078"/>
            <a:ext cx="2502016" cy="2898655"/>
          </a:xfrm>
          <a:noFill/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 marL="742950" indent="-285750">
              <a:buFont typeface="Arial"/>
              <a:buChar char="•"/>
              <a:defRPr sz="1800">
                <a:latin typeface="Catamaran Thin"/>
              </a:defRPr>
            </a:lvl2pPr>
            <a:lvl3pPr marL="1143000" indent="-228600">
              <a:buFont typeface="Arial"/>
              <a:buChar char="•"/>
              <a:defRPr sz="1600">
                <a:latin typeface="Catamaran Thin"/>
              </a:defRPr>
            </a:lvl3pPr>
            <a:lvl4pPr marL="1600200" indent="-228600">
              <a:buFont typeface="Arial"/>
              <a:buChar char="•"/>
              <a:defRPr sz="1400">
                <a:latin typeface="Catamaran Thin"/>
              </a:defRPr>
            </a:lvl4pPr>
            <a:lvl5pPr marL="2057400" indent="-228600">
              <a:buFont typeface="Arial"/>
              <a:buChar char="•"/>
              <a:defRPr sz="1200">
                <a:latin typeface="Catamaran Thi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Insertar imagen aquí, o multimedia</a:t>
            </a:r>
          </a:p>
        </p:txBody>
      </p:sp>
      <p:sp>
        <p:nvSpPr>
          <p:cNvPr id="14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57200" y="1521078"/>
            <a:ext cx="5498284" cy="2898656"/>
          </a:xfrm>
        </p:spPr>
        <p:txBody>
          <a:bodyPr numCol="1">
            <a:noAutofit/>
          </a:bodyPr>
          <a:lstStyle>
            <a:lvl1pPr marL="0" indent="0">
              <a:buFontTx/>
              <a:buNone/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6026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una column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ln>
            <a:solidFill>
              <a:srgbClr val="F8F8F8"/>
            </a:solidFill>
          </a:ln>
          <a:effectLst/>
        </p:spPr>
        <p:txBody>
          <a:bodyPr/>
          <a:lstStyle>
            <a:lvl1pPr>
              <a:defRPr b="0" i="0">
                <a:solidFill>
                  <a:srgbClr val="FFFFFF"/>
                </a:solidFill>
                <a:latin typeface="Myriad Pro"/>
                <a:cs typeface="Myriad Pro"/>
              </a:defRPr>
            </a:lvl1pPr>
          </a:lstStyle>
          <a:p>
            <a:fld id="{C0A736C3-0857-B64D-A6DE-8D30659CE39B}" type="datetimeFigureOut">
              <a:rPr lang="es-ES" smtClean="0"/>
              <a:pPr/>
              <a:t>09/03/2020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ln>
            <a:solidFill>
              <a:srgbClr val="F8F8F8"/>
            </a:solidFill>
          </a:ln>
          <a:effectLst/>
        </p:spPr>
        <p:txBody>
          <a:bodyPr/>
          <a:lstStyle>
            <a:lvl1pPr>
              <a:defRPr b="0" i="0">
                <a:solidFill>
                  <a:srgbClr val="FFFFFF"/>
                </a:solidFill>
                <a:latin typeface="Myriad Pro"/>
                <a:cs typeface="Myriad Pro"/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ln>
            <a:solidFill>
              <a:srgbClr val="F8F8F8"/>
            </a:solidFill>
          </a:ln>
          <a:effectLst/>
        </p:spPr>
        <p:txBody>
          <a:bodyPr/>
          <a:lstStyle>
            <a:lvl1pPr>
              <a:defRPr b="0" i="0">
                <a:solidFill>
                  <a:srgbClr val="FFFFFF"/>
                </a:solidFill>
                <a:latin typeface="Myriad Pro"/>
                <a:cs typeface="Myriad Pro"/>
              </a:defRPr>
            </a:lvl1pPr>
          </a:lstStyle>
          <a:p>
            <a:fld id="{E1AA2B2B-0D4B-A947-9CD7-A5D60418FEC0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770353"/>
            <a:ext cx="3536674" cy="770353"/>
          </a:xfrm>
          <a:noFill/>
          <a:effectLst/>
        </p:spPr>
        <p:txBody>
          <a:bodyPr tIns="108000" rIns="108000" bIns="108000" anchor="ctr" anchorCtr="0">
            <a:noAutofit/>
          </a:bodyPr>
          <a:lstStyle>
            <a:lvl1pPr indent="0" algn="l">
              <a:spcBef>
                <a:spcPts val="0"/>
              </a:spcBef>
              <a:defRPr sz="2800" b="1" i="1" kern="1200" spc="0">
                <a:solidFill>
                  <a:srgbClr val="7D8287"/>
                </a:solidFill>
                <a:latin typeface="Arial"/>
                <a:cs typeface="Arial"/>
              </a:defRPr>
            </a:lvl1pPr>
          </a:lstStyle>
          <a:p>
            <a:r>
              <a:rPr lang="es-ES_tradnl" dirty="0"/>
              <a:t>Texto una columna</a:t>
            </a:r>
            <a:endParaRPr lang="es-ES" dirty="0"/>
          </a:p>
        </p:txBody>
      </p:sp>
      <p:sp>
        <p:nvSpPr>
          <p:cNvPr id="12" name="Marcador de contenido 2"/>
          <p:cNvSpPr>
            <a:spLocks noGrp="1"/>
          </p:cNvSpPr>
          <p:nvPr>
            <p:ph sz="half" idx="14" hasCustomPrompt="1"/>
          </p:nvPr>
        </p:nvSpPr>
        <p:spPr>
          <a:xfrm>
            <a:off x="457200" y="1521078"/>
            <a:ext cx="2502016" cy="2898655"/>
          </a:xfrm>
          <a:noFill/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 marL="742950" indent="-285750">
              <a:buFont typeface="Arial"/>
              <a:buChar char="•"/>
              <a:defRPr sz="1800">
                <a:latin typeface="Catamaran Thin"/>
              </a:defRPr>
            </a:lvl2pPr>
            <a:lvl3pPr marL="1143000" indent="-228600">
              <a:buFont typeface="Arial"/>
              <a:buChar char="•"/>
              <a:defRPr sz="1600">
                <a:latin typeface="Catamaran Thin"/>
              </a:defRPr>
            </a:lvl3pPr>
            <a:lvl4pPr marL="1600200" indent="-228600">
              <a:buFont typeface="Arial"/>
              <a:buChar char="•"/>
              <a:defRPr sz="1400">
                <a:latin typeface="Catamaran Thin"/>
              </a:defRPr>
            </a:lvl4pPr>
            <a:lvl5pPr marL="2057400" indent="-228600">
              <a:buFont typeface="Arial"/>
              <a:buChar char="•"/>
              <a:defRPr sz="1200">
                <a:latin typeface="Catamaran Thi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Insertar imagen aquí, o multimedia</a:t>
            </a:r>
          </a:p>
        </p:txBody>
      </p:sp>
      <p:sp>
        <p:nvSpPr>
          <p:cNvPr id="14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124200" y="1521078"/>
            <a:ext cx="5562600" cy="2898656"/>
          </a:xfrm>
        </p:spPr>
        <p:txBody>
          <a:bodyPr numCol="1">
            <a:noAutofit/>
          </a:bodyPr>
          <a:lstStyle>
            <a:lvl1pPr marL="0" indent="0">
              <a:buFontTx/>
              <a:buNone/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76776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dos columnas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ln>
            <a:solidFill>
              <a:srgbClr val="F8F8F8"/>
            </a:solidFill>
          </a:ln>
          <a:effectLst/>
        </p:spPr>
        <p:txBody>
          <a:bodyPr/>
          <a:lstStyle>
            <a:lvl1pPr>
              <a:defRPr b="0" i="0">
                <a:solidFill>
                  <a:srgbClr val="FFFFFF"/>
                </a:solidFill>
                <a:latin typeface="Myriad Pro"/>
                <a:cs typeface="Myriad Pro"/>
              </a:defRPr>
            </a:lvl1pPr>
          </a:lstStyle>
          <a:p>
            <a:fld id="{C0A736C3-0857-B64D-A6DE-8D30659CE39B}" type="datetimeFigureOut">
              <a:rPr lang="es-ES" smtClean="0"/>
              <a:pPr/>
              <a:t>09/03/2020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ln>
            <a:solidFill>
              <a:srgbClr val="F8F8F8"/>
            </a:solidFill>
          </a:ln>
          <a:effectLst/>
        </p:spPr>
        <p:txBody>
          <a:bodyPr/>
          <a:lstStyle>
            <a:lvl1pPr>
              <a:defRPr b="0" i="0">
                <a:solidFill>
                  <a:srgbClr val="FFFFFF"/>
                </a:solidFill>
                <a:latin typeface="Myriad Pro"/>
                <a:cs typeface="Myriad Pro"/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ln>
            <a:solidFill>
              <a:srgbClr val="F8F8F8"/>
            </a:solidFill>
          </a:ln>
          <a:effectLst/>
        </p:spPr>
        <p:txBody>
          <a:bodyPr/>
          <a:lstStyle>
            <a:lvl1pPr>
              <a:defRPr b="0" i="0">
                <a:solidFill>
                  <a:srgbClr val="FFFFFF"/>
                </a:solidFill>
                <a:latin typeface="Myriad Pro"/>
                <a:cs typeface="Myriad Pro"/>
              </a:defRPr>
            </a:lvl1pPr>
          </a:lstStyle>
          <a:p>
            <a:fld id="{E1AA2B2B-0D4B-A947-9CD7-A5D60418FEC0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457199" y="770353"/>
            <a:ext cx="4262967" cy="770353"/>
          </a:xfrm>
          <a:noFill/>
          <a:effectLst/>
        </p:spPr>
        <p:txBody>
          <a:bodyPr tIns="108000" rIns="108000" bIns="108000" anchor="ctr" anchorCtr="0">
            <a:noAutofit/>
          </a:bodyPr>
          <a:lstStyle>
            <a:lvl1pPr indent="0" algn="l">
              <a:spcBef>
                <a:spcPts val="0"/>
              </a:spcBef>
              <a:defRPr sz="2800" b="1" i="1" kern="1200" spc="0" baseline="0">
                <a:solidFill>
                  <a:srgbClr val="7D8287"/>
                </a:solidFill>
                <a:latin typeface="Arial"/>
                <a:cs typeface="Arial"/>
              </a:defRPr>
            </a:lvl1pPr>
          </a:lstStyle>
          <a:p>
            <a:r>
              <a:rPr lang="es-ES_tradnl" dirty="0"/>
              <a:t>Texto dos columnas</a:t>
            </a:r>
            <a:endParaRPr lang="es-ES" dirty="0"/>
          </a:p>
        </p:txBody>
      </p:sp>
      <p:sp>
        <p:nvSpPr>
          <p:cNvPr id="15" name="Marcador de contenido 2"/>
          <p:cNvSpPr>
            <a:spLocks noGrp="1"/>
          </p:cNvSpPr>
          <p:nvPr>
            <p:ph sz="half" idx="14" hasCustomPrompt="1"/>
          </p:nvPr>
        </p:nvSpPr>
        <p:spPr>
          <a:xfrm>
            <a:off x="6184784" y="1596230"/>
            <a:ext cx="2502016" cy="2823503"/>
          </a:xfrm>
          <a:noFill/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 marL="742950" indent="-285750">
              <a:buFont typeface="Arial"/>
              <a:buChar char="•"/>
              <a:defRPr sz="1800">
                <a:latin typeface="Catamaran Thin"/>
              </a:defRPr>
            </a:lvl2pPr>
            <a:lvl3pPr marL="1143000" indent="-228600">
              <a:buFont typeface="Arial"/>
              <a:buChar char="•"/>
              <a:defRPr sz="1600">
                <a:latin typeface="Catamaran Thin"/>
              </a:defRPr>
            </a:lvl3pPr>
            <a:lvl4pPr marL="1600200" indent="-228600">
              <a:buFont typeface="Arial"/>
              <a:buChar char="•"/>
              <a:defRPr sz="1400">
                <a:latin typeface="Catamaran Thin"/>
              </a:defRPr>
            </a:lvl4pPr>
            <a:lvl5pPr marL="2057400" indent="-228600">
              <a:buFont typeface="Arial"/>
              <a:buChar char="•"/>
              <a:defRPr sz="1200">
                <a:latin typeface="Catamaran Thi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Insertar imagen aquí, o multimedia</a:t>
            </a:r>
          </a:p>
        </p:txBody>
      </p:sp>
      <p:sp>
        <p:nvSpPr>
          <p:cNvPr id="11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57200" y="1521078"/>
            <a:ext cx="5505459" cy="2898656"/>
          </a:xfrm>
        </p:spPr>
        <p:txBody>
          <a:bodyPr numCol="2">
            <a:noAutofit/>
          </a:bodyPr>
          <a:lstStyle>
            <a:lvl1pPr marL="0" indent="0">
              <a:buFontTx/>
              <a:buNone/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38859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dos columnas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ln>
            <a:solidFill>
              <a:srgbClr val="F8F8F8"/>
            </a:solidFill>
          </a:ln>
          <a:effectLst/>
        </p:spPr>
        <p:txBody>
          <a:bodyPr/>
          <a:lstStyle>
            <a:lvl1pPr>
              <a:defRPr b="0" i="0">
                <a:solidFill>
                  <a:srgbClr val="FFFFFF"/>
                </a:solidFill>
                <a:latin typeface="Myriad Pro"/>
                <a:cs typeface="Myriad Pro"/>
              </a:defRPr>
            </a:lvl1pPr>
          </a:lstStyle>
          <a:p>
            <a:fld id="{C0A736C3-0857-B64D-A6DE-8D30659CE39B}" type="datetimeFigureOut">
              <a:rPr lang="es-ES" smtClean="0"/>
              <a:pPr/>
              <a:t>09/03/2020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ln>
            <a:solidFill>
              <a:srgbClr val="F8F8F8"/>
            </a:solidFill>
          </a:ln>
          <a:effectLst/>
        </p:spPr>
        <p:txBody>
          <a:bodyPr/>
          <a:lstStyle>
            <a:lvl1pPr>
              <a:defRPr b="0" i="0">
                <a:solidFill>
                  <a:srgbClr val="FFFFFF"/>
                </a:solidFill>
                <a:latin typeface="Myriad Pro"/>
                <a:cs typeface="Myriad Pro"/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ln>
            <a:solidFill>
              <a:srgbClr val="F8F8F8"/>
            </a:solidFill>
          </a:ln>
          <a:effectLst/>
        </p:spPr>
        <p:txBody>
          <a:bodyPr/>
          <a:lstStyle>
            <a:lvl1pPr>
              <a:defRPr b="0" i="0">
                <a:solidFill>
                  <a:srgbClr val="FFFFFF"/>
                </a:solidFill>
                <a:latin typeface="Myriad Pro"/>
                <a:cs typeface="Myriad Pro"/>
              </a:defRPr>
            </a:lvl1pPr>
          </a:lstStyle>
          <a:p>
            <a:fld id="{E1AA2B2B-0D4B-A947-9CD7-A5D60418FEC0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457199" y="770353"/>
            <a:ext cx="6612467" cy="770353"/>
          </a:xfrm>
          <a:noFill/>
          <a:effectLst/>
        </p:spPr>
        <p:txBody>
          <a:bodyPr tIns="108000" rIns="108000" bIns="108000" anchor="ctr" anchorCtr="0">
            <a:noAutofit/>
          </a:bodyPr>
          <a:lstStyle>
            <a:lvl1pPr indent="0" algn="l">
              <a:spcBef>
                <a:spcPts val="0"/>
              </a:spcBef>
              <a:defRPr sz="2800" b="1" i="1" kern="1200" spc="0" baseline="0">
                <a:solidFill>
                  <a:srgbClr val="7D8287"/>
                </a:solidFill>
                <a:latin typeface="Arial"/>
                <a:cs typeface="Arial"/>
              </a:defRPr>
            </a:lvl1pPr>
          </a:lstStyle>
          <a:p>
            <a:r>
              <a:rPr lang="es-ES_tradnl" dirty="0"/>
              <a:t>Texto dos columnas</a:t>
            </a:r>
            <a:endParaRPr lang="es-ES" dirty="0"/>
          </a:p>
        </p:txBody>
      </p:sp>
      <p:sp>
        <p:nvSpPr>
          <p:cNvPr id="15" name="Marcador de contenido 2"/>
          <p:cNvSpPr>
            <a:spLocks noGrp="1"/>
          </p:cNvSpPr>
          <p:nvPr>
            <p:ph sz="half" idx="14" hasCustomPrompt="1"/>
          </p:nvPr>
        </p:nvSpPr>
        <p:spPr>
          <a:xfrm>
            <a:off x="458948" y="1596230"/>
            <a:ext cx="2502016" cy="2823503"/>
          </a:xfrm>
          <a:noFill/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 marL="742950" indent="-285750">
              <a:buFont typeface="Arial"/>
              <a:buChar char="•"/>
              <a:defRPr sz="1800">
                <a:latin typeface="Catamaran Thin"/>
              </a:defRPr>
            </a:lvl2pPr>
            <a:lvl3pPr marL="1143000" indent="-228600">
              <a:buFont typeface="Arial"/>
              <a:buChar char="•"/>
              <a:defRPr sz="1600">
                <a:latin typeface="Catamaran Thin"/>
              </a:defRPr>
            </a:lvl3pPr>
            <a:lvl4pPr marL="1600200" indent="-228600">
              <a:buFont typeface="Arial"/>
              <a:buChar char="•"/>
              <a:defRPr sz="1400">
                <a:latin typeface="Catamaran Thin"/>
              </a:defRPr>
            </a:lvl4pPr>
            <a:lvl5pPr marL="2057400" indent="-228600">
              <a:buFont typeface="Arial"/>
              <a:buChar char="•"/>
              <a:defRPr sz="1200">
                <a:latin typeface="Catamaran Thi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Insertar imagen aquí, o multimedia</a:t>
            </a:r>
          </a:p>
        </p:txBody>
      </p:sp>
      <p:sp>
        <p:nvSpPr>
          <p:cNvPr id="11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124200" y="1521078"/>
            <a:ext cx="5562600" cy="2898656"/>
          </a:xfrm>
        </p:spPr>
        <p:txBody>
          <a:bodyPr numCol="2">
            <a:noAutofit/>
          </a:bodyPr>
          <a:lstStyle>
            <a:lvl1pPr marL="0" indent="0">
              <a:buFontTx/>
              <a:buNone/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42016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tres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ln>
            <a:solidFill>
              <a:srgbClr val="F8F8F8"/>
            </a:solidFill>
          </a:ln>
          <a:effectLst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A736C3-0857-B64D-A6DE-8D30659CE39B}" type="datetimeFigureOut">
              <a:rPr lang="es-ES" smtClean="0"/>
              <a:pPr/>
              <a:t>09/03/2020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ln>
            <a:solidFill>
              <a:srgbClr val="F8F8F8"/>
            </a:solidFill>
          </a:ln>
          <a:effectLst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ln>
            <a:solidFill>
              <a:srgbClr val="F8F8F8"/>
            </a:solidFill>
          </a:ln>
          <a:effectLst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AA2B2B-0D4B-A947-9CD7-A5D60418FEC0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3" name="Título 1"/>
          <p:cNvSpPr>
            <a:spLocks noGrp="1"/>
          </p:cNvSpPr>
          <p:nvPr>
            <p:ph type="title" hasCustomPrompt="1"/>
          </p:nvPr>
        </p:nvSpPr>
        <p:spPr>
          <a:xfrm>
            <a:off x="457199" y="750725"/>
            <a:ext cx="6167968" cy="770353"/>
          </a:xfrm>
          <a:noFill/>
          <a:effectLst/>
        </p:spPr>
        <p:txBody>
          <a:bodyPr tIns="108000" rIns="108000" bIns="108000" anchor="ctr" anchorCtr="0">
            <a:noAutofit/>
          </a:bodyPr>
          <a:lstStyle>
            <a:lvl1pPr indent="0" algn="l">
              <a:spcBef>
                <a:spcPts val="0"/>
              </a:spcBef>
              <a:defRPr sz="2800" b="1" i="1" kern="1200" spc="0" baseline="0">
                <a:solidFill>
                  <a:srgbClr val="7D8287"/>
                </a:solidFill>
                <a:latin typeface="Arial"/>
                <a:cs typeface="Arial"/>
              </a:defRPr>
            </a:lvl1pPr>
          </a:lstStyle>
          <a:p>
            <a:r>
              <a:rPr lang="es-ES_tradnl" dirty="0"/>
              <a:t>Texto tres columnas</a:t>
            </a:r>
            <a:endParaRPr lang="es-ES" dirty="0"/>
          </a:p>
        </p:txBody>
      </p:sp>
      <p:sp>
        <p:nvSpPr>
          <p:cNvPr id="10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57199" y="1521078"/>
            <a:ext cx="8229601" cy="2898656"/>
          </a:xfrm>
        </p:spPr>
        <p:txBody>
          <a:bodyPr numCol="3">
            <a:noAutofit/>
          </a:bodyPr>
          <a:lstStyle>
            <a:lvl1pPr marL="0" indent="0">
              <a:buFontTx/>
              <a:buNone/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1pPr>
            <a:lvl2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2pPr>
            <a:lvl3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3pPr>
            <a:lvl4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4pPr>
            <a:lvl5pPr>
              <a:defRPr sz="1100" b="0" i="0">
                <a:solidFill>
                  <a:srgbClr val="7D8287"/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42150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923129"/>
            <a:ext cx="8229600" cy="549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15722"/>
            <a:ext cx="8229600" cy="297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fld id="{C0A736C3-0857-B64D-A6DE-8D30659CE39B}" type="datetimeFigureOut">
              <a:rPr lang="es-ES" smtClean="0"/>
              <a:pPr/>
              <a:t>09/03/2020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rgbClr val="7D8287"/>
                </a:solidFill>
                <a:latin typeface="Myriad Pro"/>
                <a:cs typeface="Myriad Pro"/>
              </a:defRPr>
            </a:lvl1pPr>
          </a:lstStyle>
          <a:p>
            <a:fld id="{E1AA2B2B-0D4B-A947-9CD7-A5D60418FEC0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Rectangle 6"/>
          <p:cNvSpPr/>
          <p:nvPr userDrawn="1"/>
        </p:nvSpPr>
        <p:spPr>
          <a:xfrm>
            <a:off x="0" y="-14112"/>
            <a:ext cx="9144000" cy="84667"/>
          </a:xfrm>
          <a:prstGeom prst="rect">
            <a:avLst/>
          </a:prstGeom>
          <a:solidFill>
            <a:srgbClr val="E653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080001"/>
            <a:ext cx="9144000" cy="84667"/>
          </a:xfrm>
          <a:prstGeom prst="rect">
            <a:avLst/>
          </a:prstGeom>
          <a:solidFill>
            <a:srgbClr val="E653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04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651" r:id="rId3"/>
    <p:sldLayoutId id="2147483657" r:id="rId4"/>
    <p:sldLayoutId id="2147483678" r:id="rId5"/>
    <p:sldLayoutId id="2147483718" r:id="rId6"/>
    <p:sldLayoutId id="2147483679" r:id="rId7"/>
    <p:sldLayoutId id="2147483719" r:id="rId8"/>
    <p:sldLayoutId id="2147483680" r:id="rId9"/>
    <p:sldLayoutId id="2147483671" r:id="rId10"/>
    <p:sldLayoutId id="2147483662" r:id="rId11"/>
    <p:sldLayoutId id="2147483673" r:id="rId12"/>
    <p:sldLayoutId id="2147483716" r:id="rId13"/>
    <p:sldLayoutId id="2147483676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3200" b="1" i="1" kern="1200">
          <a:solidFill>
            <a:srgbClr val="7D8287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100" b="0" i="0" kern="1200">
          <a:solidFill>
            <a:srgbClr val="7D8287"/>
          </a:solidFill>
          <a:latin typeface="Helvetica"/>
          <a:ea typeface="+mn-ea"/>
          <a:cs typeface="Helvetica"/>
        </a:defRPr>
      </a:lvl1pPr>
      <a:lvl2pPr marL="457200" indent="0" algn="l" defTabSz="457200" rtl="0" eaLnBrk="1" latinLnBrk="0" hangingPunct="1">
        <a:spcBef>
          <a:spcPct val="20000"/>
        </a:spcBef>
        <a:buFontTx/>
        <a:buNone/>
        <a:defRPr sz="1100" b="0" i="0" kern="1200">
          <a:solidFill>
            <a:srgbClr val="7D8287"/>
          </a:solidFill>
          <a:latin typeface="Helvetica"/>
          <a:ea typeface="+mn-ea"/>
          <a:cs typeface="Helvetica"/>
        </a:defRPr>
      </a:lvl2pPr>
      <a:lvl3pPr marL="914400" indent="0" algn="l" defTabSz="457200" rtl="0" eaLnBrk="1" latinLnBrk="0" hangingPunct="1">
        <a:spcBef>
          <a:spcPct val="20000"/>
        </a:spcBef>
        <a:buFontTx/>
        <a:buNone/>
        <a:defRPr sz="1100" b="0" i="0" kern="1200">
          <a:solidFill>
            <a:srgbClr val="7D8287"/>
          </a:solidFill>
          <a:latin typeface="Helvetica"/>
          <a:ea typeface="+mn-ea"/>
          <a:cs typeface="Helvetica"/>
        </a:defRPr>
      </a:lvl3pPr>
      <a:lvl4pPr marL="1371600" indent="0" algn="l" defTabSz="457200" rtl="0" eaLnBrk="1" latinLnBrk="0" hangingPunct="1">
        <a:spcBef>
          <a:spcPct val="20000"/>
        </a:spcBef>
        <a:buFontTx/>
        <a:buNone/>
        <a:defRPr sz="1100" b="0" i="0" kern="1200">
          <a:solidFill>
            <a:srgbClr val="7D8287"/>
          </a:solidFill>
          <a:latin typeface="Helvetica"/>
          <a:ea typeface="+mn-ea"/>
          <a:cs typeface="Helvetica"/>
        </a:defRPr>
      </a:lvl4pPr>
      <a:lvl5pPr marL="1828800" indent="0" algn="l" defTabSz="457200" rtl="0" eaLnBrk="1" latinLnBrk="0" hangingPunct="1">
        <a:spcBef>
          <a:spcPct val="20000"/>
        </a:spcBef>
        <a:buFontTx/>
        <a:buNone/>
        <a:defRPr sz="1100" b="0" i="0" kern="1200">
          <a:solidFill>
            <a:srgbClr val="7D8287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4.wdp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0.wdp"/><Relationship Id="rId5" Type="http://schemas.openxmlformats.org/officeDocument/2006/relationships/image" Target="../media/image17.png"/><Relationship Id="rId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17.wdp"/><Relationship Id="rId3" Type="http://schemas.microsoft.com/office/2007/relationships/hdphoto" Target="../media/hdphoto12.wdp"/><Relationship Id="rId7" Type="http://schemas.microsoft.com/office/2007/relationships/hdphoto" Target="../media/hdphoto14.wdp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microsoft.com/office/2007/relationships/hdphoto" Target="../media/hdphoto16.wdp"/><Relationship Id="rId5" Type="http://schemas.microsoft.com/office/2007/relationships/hdphoto" Target="../media/hdphoto13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microsoft.com/office/2007/relationships/hdphoto" Target="../media/hdphoto1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620874"/>
            <a:ext cx="7971367" cy="1081147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30393" y="3081409"/>
            <a:ext cx="184666" cy="253916"/>
          </a:xfrm>
          <a:prstGeom prst="rect">
            <a:avLst/>
          </a:prstGeom>
          <a:noFill/>
        </p:spPr>
        <p:txBody>
          <a:bodyPr wrap="none" numCol="1" spcCol="360000" rtlCol="0">
            <a:spAutoFit/>
          </a:bodyPr>
          <a:lstStyle/>
          <a:p>
            <a:pPr algn="ctr">
              <a:spcAft>
                <a:spcPts val="600"/>
              </a:spcAft>
            </a:pPr>
            <a:endParaRPr lang="en-US" sz="1050" b="0" i="0" baseline="0" dirty="0" err="1">
              <a:solidFill>
                <a:srgbClr val="7D8287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51466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s-CO"/>
          </a:p>
        </p:txBody>
      </p:sp>
      <p:grpSp>
        <p:nvGrpSpPr>
          <p:cNvPr id="5" name="Grupo 4"/>
          <p:cNvGrpSpPr/>
          <p:nvPr/>
        </p:nvGrpSpPr>
        <p:grpSpPr>
          <a:xfrm>
            <a:off x="105930" y="205219"/>
            <a:ext cx="5320665" cy="4433571"/>
            <a:chOff x="0" y="0"/>
            <a:chExt cx="5320665" cy="4434164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1" t="27924" r="37123" b="30703"/>
            <a:stretch/>
          </p:blipFill>
          <p:spPr bwMode="auto">
            <a:xfrm>
              <a:off x="0" y="0"/>
              <a:ext cx="5290185" cy="22948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2" t="29992" r="35007" b="28113"/>
            <a:stretch/>
          </p:blipFill>
          <p:spPr bwMode="auto">
            <a:xfrm>
              <a:off x="0" y="2101174"/>
              <a:ext cx="5320665" cy="23329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8" name="Rectángulo 7"/>
          <p:cNvSpPr/>
          <p:nvPr/>
        </p:nvSpPr>
        <p:spPr>
          <a:xfrm>
            <a:off x="1178286" y="4546798"/>
            <a:ext cx="3236911" cy="596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solidFill>
                  <a:srgbClr val="44546A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05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Descripción de criterios para la valoración de la calidad paisajística  Fuente: (García, et al, 2019)</a:t>
            </a:r>
            <a:endParaRPr lang="en-US" sz="1050" dirty="0">
              <a:solidFill>
                <a:schemeClr val="tx1">
                  <a:lumMod val="50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Cerrar llave 8"/>
          <p:cNvSpPr/>
          <p:nvPr/>
        </p:nvSpPr>
        <p:spPr>
          <a:xfrm>
            <a:off x="5477403" y="202111"/>
            <a:ext cx="847725" cy="4595381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/>
          <p:cNvSpPr/>
          <p:nvPr/>
        </p:nvSpPr>
        <p:spPr>
          <a:xfrm>
            <a:off x="6642383" y="1764425"/>
            <a:ext cx="2030160" cy="1083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la evaluación se asignan valores para poder tener un resultado cualitativo 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40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517829"/>
              </p:ext>
            </p:extLst>
          </p:nvPr>
        </p:nvGraphicFramePr>
        <p:xfrm>
          <a:off x="77821" y="346363"/>
          <a:ext cx="8229600" cy="229553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8229600">
                  <a:extLst>
                    <a:ext uri="{9D8B030D-6E8A-4147-A177-3AD203B41FA5}">
                      <a16:colId xmlns:a16="http://schemas.microsoft.com/office/drawing/2014/main" val="2851708907"/>
                    </a:ext>
                  </a:extLst>
                </a:gridCol>
              </a:tblGrid>
              <a:tr h="1277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 INCORPORACIÓN DE PAISAJES CULTURALES EN EL TURISMO DE NATURALEZA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6219469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B1829406-B6D8-4B61-8CD2-1ED10B515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72" y="821938"/>
            <a:ext cx="1832088" cy="216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EB52A4-2F3E-420F-843F-8B4B1A94E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042" y="3200405"/>
            <a:ext cx="2046789" cy="174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D370DA9-8EDE-447E-BACF-08214B18FFF5}"/>
              </a:ext>
            </a:extLst>
          </p:cNvPr>
          <p:cNvSpPr/>
          <p:nvPr/>
        </p:nvSpPr>
        <p:spPr>
          <a:xfrm>
            <a:off x="6965572" y="2984961"/>
            <a:ext cx="17972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b="1" dirty="0">
                <a:solidFill>
                  <a:srgbClr val="555555"/>
                </a:solidFill>
                <a:latin typeface="Arial" panose="020B0604020202020204" pitchFamily="34" charset="0"/>
              </a:rPr>
              <a:t>Autor:</a:t>
            </a:r>
            <a:r>
              <a:rPr lang="pt-BR" sz="800" dirty="0">
                <a:solidFill>
                  <a:srgbClr val="000000"/>
                </a:solidFill>
                <a:latin typeface="Arial" panose="020B0604020202020204" pitchFamily="34" charset="0"/>
              </a:rPr>
              <a:t> Jorge Mario Álvarez Arango</a:t>
            </a:r>
            <a:endParaRPr lang="es-CO" sz="8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4913868-EB1B-44CC-A536-80168ED06FC4}"/>
              </a:ext>
            </a:extLst>
          </p:cNvPr>
          <p:cNvSpPr/>
          <p:nvPr/>
        </p:nvSpPr>
        <p:spPr>
          <a:xfrm>
            <a:off x="220313" y="797709"/>
            <a:ext cx="1954702" cy="3999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400" b="1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“Los paisajes culturales deberán seleccionarse sobre la base de su Valor Universal Excepcional y de su representatividad en términos de una región </a:t>
            </a:r>
            <a:r>
              <a:rPr lang="es-CO" sz="1400" b="1" i="1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geocultural</a:t>
            </a:r>
            <a:r>
              <a:rPr lang="es-CO" sz="1400" b="1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claramente definida y, en consecuencia, por su capacidad para ilustrar los elementos culturales esenciales y distintivos de dichas regiones”</a:t>
            </a:r>
            <a:endParaRPr lang="es-CO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2B031FF-DBDB-4DE6-980D-F14380FC6122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8" t="48349" r="27455" b="17257"/>
          <a:stretch/>
        </p:blipFill>
        <p:spPr bwMode="auto">
          <a:xfrm>
            <a:off x="2301042" y="821938"/>
            <a:ext cx="4541915" cy="21882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7057707-F1C1-4160-8E76-8914F8A0BB93}"/>
              </a:ext>
            </a:extLst>
          </p:cNvPr>
          <p:cNvSpPr/>
          <p:nvPr/>
        </p:nvSpPr>
        <p:spPr>
          <a:xfrm>
            <a:off x="4537891" y="331041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b="1" dirty="0">
                <a:latin typeface="Arial" panose="020B0604020202020204" pitchFamily="34" charset="0"/>
                <a:ea typeface="Calibri" panose="020F0502020204030204" pitchFamily="34" charset="0"/>
              </a:rPr>
              <a:t>Con frecuencia, la mayor atención está pues­ta en las áreas rurales periféricas a las ciudades, que aún conservan un patrimonio </a:t>
            </a:r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</a:rPr>
              <a:t>natural</a:t>
            </a:r>
            <a:r>
              <a:rPr lang="es-CO" b="1" dirty="0"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</a:rPr>
              <a:t>pai­sajístico </a:t>
            </a:r>
            <a:r>
              <a:rPr lang="es-CO" b="1" dirty="0">
                <a:latin typeface="Arial" panose="020B0604020202020204" pitchFamily="34" charset="0"/>
                <a:ea typeface="Calibri" panose="020F0502020204030204" pitchFamily="34" charset="0"/>
              </a:rPr>
              <a:t>y </a:t>
            </a:r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</a:rPr>
              <a:t>cultural</a:t>
            </a:r>
            <a:r>
              <a:rPr lang="es-CO" b="1" dirty="0">
                <a:latin typeface="Arial" panose="020B0604020202020204" pitchFamily="34" charset="0"/>
                <a:ea typeface="Calibri" panose="020F0502020204030204" pitchFamily="34" charset="0"/>
              </a:rPr>
              <a:t> destacado (Carneiro et al., 2015)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60675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824214"/>
              </p:ext>
            </p:extLst>
          </p:nvPr>
        </p:nvGraphicFramePr>
        <p:xfrm>
          <a:off x="77821" y="244602"/>
          <a:ext cx="8229600" cy="295148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8229600">
                  <a:extLst>
                    <a:ext uri="{9D8B030D-6E8A-4147-A177-3AD203B41FA5}">
                      <a16:colId xmlns:a16="http://schemas.microsoft.com/office/drawing/2014/main" val="28517089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80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</a:t>
                      </a:r>
                      <a:r>
                        <a:rPr lang="es-CO" sz="1800" baseline="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CO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ESTRATEGIAS DE CONSERVACIÓN </a:t>
                      </a:r>
                      <a:endParaRPr lang="en-US" sz="16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6219469"/>
                  </a:ext>
                </a:extLst>
              </a:tr>
            </a:tbl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648216"/>
              </p:ext>
            </p:extLst>
          </p:nvPr>
        </p:nvGraphicFramePr>
        <p:xfrm>
          <a:off x="271784" y="733714"/>
          <a:ext cx="8466048" cy="3737564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723270">
                  <a:extLst>
                    <a:ext uri="{9D8B030D-6E8A-4147-A177-3AD203B41FA5}">
                      <a16:colId xmlns:a16="http://schemas.microsoft.com/office/drawing/2014/main" val="839309138"/>
                    </a:ext>
                  </a:extLst>
                </a:gridCol>
                <a:gridCol w="3186545">
                  <a:extLst>
                    <a:ext uri="{9D8B030D-6E8A-4147-A177-3AD203B41FA5}">
                      <a16:colId xmlns:a16="http://schemas.microsoft.com/office/drawing/2014/main" val="3825711331"/>
                    </a:ext>
                  </a:extLst>
                </a:gridCol>
                <a:gridCol w="1814946">
                  <a:extLst>
                    <a:ext uri="{9D8B030D-6E8A-4147-A177-3AD203B41FA5}">
                      <a16:colId xmlns:a16="http://schemas.microsoft.com/office/drawing/2014/main" val="2129524890"/>
                    </a:ext>
                  </a:extLst>
                </a:gridCol>
                <a:gridCol w="1741287">
                  <a:extLst>
                    <a:ext uri="{9D8B030D-6E8A-4147-A177-3AD203B41FA5}">
                      <a16:colId xmlns:a16="http://schemas.microsoft.com/office/drawing/2014/main" val="825008357"/>
                    </a:ext>
                  </a:extLst>
                </a:gridCol>
              </a:tblGrid>
              <a:tr h="2663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Ámbito  de Gestión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Categoría de Manejo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Nº  de Áreas Protegidas por Categoría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Hectáreas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extLst>
                  <a:ext uri="{0D108BD9-81ED-4DB2-BD59-A6C34878D82A}">
                    <a16:rowId xmlns:a16="http://schemas.microsoft.com/office/drawing/2014/main" val="511307905"/>
                  </a:ext>
                </a:extLst>
              </a:tr>
              <a:tr h="266314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ÁREAS PROTEGIDAS  NACIONALES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Reservas Forestales Protectoras Nacionales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562.381,67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extLst>
                  <a:ext uri="{0D108BD9-81ED-4DB2-BD59-A6C34878D82A}">
                    <a16:rowId xmlns:a16="http://schemas.microsoft.com/office/drawing/2014/main" val="413424778"/>
                  </a:ext>
                </a:extLst>
              </a:tr>
              <a:tr h="2663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Distritos Nacionales de Manejo Integrado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9.715.811,36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extLst>
                  <a:ext uri="{0D108BD9-81ED-4DB2-BD59-A6C34878D82A}">
                    <a16:rowId xmlns:a16="http://schemas.microsoft.com/office/drawing/2014/main" val="3547038859"/>
                  </a:ext>
                </a:extLst>
              </a:tr>
              <a:tr h="2663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Áreas Protegidas del Sistema de Parques Nacionales Naturales – SPNN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17.466.973,55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extLst>
                  <a:ext uri="{0D108BD9-81ED-4DB2-BD59-A6C34878D82A}">
                    <a16:rowId xmlns:a16="http://schemas.microsoft.com/office/drawing/2014/main" val="2378752671"/>
                  </a:ext>
                </a:extLst>
              </a:tr>
              <a:tr h="14127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 Áreas Protegidas Nacionales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27.745.166,58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extLst>
                  <a:ext uri="{0D108BD9-81ED-4DB2-BD59-A6C34878D82A}">
                    <a16:rowId xmlns:a16="http://schemas.microsoft.com/office/drawing/2014/main" val="2859348114"/>
                  </a:ext>
                </a:extLst>
              </a:tr>
              <a:tr h="141273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ÁREAS PROTEGIDAS  REGIONALES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Áreas de recreación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792,90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extLst>
                  <a:ext uri="{0D108BD9-81ED-4DB2-BD59-A6C34878D82A}">
                    <a16:rowId xmlns:a16="http://schemas.microsoft.com/office/drawing/2014/main" val="1791830921"/>
                  </a:ext>
                </a:extLst>
              </a:tr>
              <a:tr h="14127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Distritos de Conservación de  Suelos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72.914,96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extLst>
                  <a:ext uri="{0D108BD9-81ED-4DB2-BD59-A6C34878D82A}">
                    <a16:rowId xmlns:a16="http://schemas.microsoft.com/office/drawing/2014/main" val="3523521126"/>
                  </a:ext>
                </a:extLst>
              </a:tr>
              <a:tr h="2663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Distritos Regionales de Manejo Integrado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2.314.006,49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extLst>
                  <a:ext uri="{0D108BD9-81ED-4DB2-BD59-A6C34878D82A}">
                    <a16:rowId xmlns:a16="http://schemas.microsoft.com/office/drawing/2014/main" val="2935856026"/>
                  </a:ext>
                </a:extLst>
              </a:tr>
              <a:tr h="14127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Parques Naturales Regionales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751.668,57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extLst>
                  <a:ext uri="{0D108BD9-81ED-4DB2-BD59-A6C34878D82A}">
                    <a16:rowId xmlns:a16="http://schemas.microsoft.com/office/drawing/2014/main" val="2104575211"/>
                  </a:ext>
                </a:extLst>
              </a:tr>
              <a:tr h="26631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Reservas Forestales Protectoras Regionales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215.230,86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extLst>
                  <a:ext uri="{0D108BD9-81ED-4DB2-BD59-A6C34878D82A}">
                    <a16:rowId xmlns:a16="http://schemas.microsoft.com/office/drawing/2014/main" val="543583797"/>
                  </a:ext>
                </a:extLst>
              </a:tr>
              <a:tr h="14127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 Áreas Protegidas Regionales: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3.354.613,78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extLst>
                  <a:ext uri="{0D108BD9-81ED-4DB2-BD59-A6C34878D82A}">
                    <a16:rowId xmlns:a16="http://schemas.microsoft.com/office/drawing/2014/main" val="1682199694"/>
                  </a:ext>
                </a:extLst>
              </a:tr>
              <a:tr h="266314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ÁREAS PROTEGIDAS PRIVADAS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Reservas Naturales de la Sociedad Civil – RNSC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796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160.399,00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extLst>
                  <a:ext uri="{0D108BD9-81ED-4DB2-BD59-A6C34878D82A}">
                    <a16:rowId xmlns:a16="http://schemas.microsoft.com/office/drawing/2014/main" val="95120153"/>
                  </a:ext>
                </a:extLst>
              </a:tr>
              <a:tr h="14127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Total RNSC :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796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160.399,00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extLst>
                  <a:ext uri="{0D108BD9-81ED-4DB2-BD59-A6C34878D82A}">
                    <a16:rowId xmlns:a16="http://schemas.microsoft.com/office/drawing/2014/main" val="1479611240"/>
                  </a:ext>
                </a:extLst>
              </a:tr>
              <a:tr h="266314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  </a:t>
                      </a:r>
                      <a:endParaRPr lang="en-US" sz="12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                                                             TOTALES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1.198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31.260.179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16" marR="8116" marT="8116" marB="8116" anchor="ctr"/>
                </a:tc>
                <a:extLst>
                  <a:ext uri="{0D108BD9-81ED-4DB2-BD59-A6C34878D82A}">
                    <a16:rowId xmlns:a16="http://schemas.microsoft.com/office/drawing/2014/main" val="259932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523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505703" y="468137"/>
            <a:ext cx="3510769" cy="54175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750"/>
              </a:spcBef>
              <a:spcAft>
                <a:spcPts val="750"/>
              </a:spcAft>
            </a:pPr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¿Porque es importante conocer las figuras de conservación?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05703" y="1213942"/>
            <a:ext cx="3510769" cy="30610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750"/>
              </a:spcBef>
              <a:spcAft>
                <a:spcPts val="750"/>
              </a:spcAft>
            </a:pPr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Ventaja en función de turismo</a:t>
            </a:r>
            <a:endParaRPr lang="en-US" sz="14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05702" y="1833067"/>
            <a:ext cx="3510769" cy="553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750"/>
              </a:spcBef>
              <a:spcAft>
                <a:spcPts val="750"/>
              </a:spcAft>
            </a:pPr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Líneas estratégicas orientadas al turismo de naturaleza</a:t>
            </a:r>
            <a:endParaRPr lang="en-US" sz="14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095937" y="4096408"/>
            <a:ext cx="3124200" cy="78386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750"/>
              </a:spcBef>
              <a:spcAft>
                <a:spcPts val="750"/>
              </a:spcAft>
            </a:pPr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Aliados estratégicos para la gestión responsable y sostenible del turismo en el territorio.</a:t>
            </a:r>
            <a:endParaRPr lang="en-US" sz="14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Flecha derecha 11"/>
          <p:cNvSpPr/>
          <p:nvPr/>
        </p:nvSpPr>
        <p:spPr>
          <a:xfrm>
            <a:off x="4343400" y="628650"/>
            <a:ext cx="561975" cy="257175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074" name="Picture 2" descr="Resultado de imagen para parques naturales de colombia escu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923" y="0"/>
            <a:ext cx="3054228" cy="378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echa derecha 13"/>
          <p:cNvSpPr/>
          <p:nvPr/>
        </p:nvSpPr>
        <p:spPr>
          <a:xfrm rot="5400000">
            <a:off x="6581609" y="3729203"/>
            <a:ext cx="305128" cy="257175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1879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663" y="354330"/>
            <a:ext cx="2563240" cy="89279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Modulo 2.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4904" y="1794904"/>
            <a:ext cx="7971367" cy="447322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ctr">
              <a:spcBef>
                <a:spcPct val="0"/>
              </a:spcBef>
            </a:pPr>
            <a:r>
              <a:rPr lang="es-ES" sz="2800" b="1" i="1" dirty="0">
                <a:solidFill>
                  <a:schemeClr val="tx1">
                    <a:lumMod val="50000"/>
                  </a:schemeClr>
                </a:solidFill>
                <a:latin typeface="Arial"/>
                <a:ea typeface="+mj-ea"/>
                <a:cs typeface="Arial"/>
              </a:rPr>
              <a:t>Biodiversidad y conservación en el turismo de naturaleza </a:t>
            </a:r>
            <a:endParaRPr lang="en-US" sz="2800" b="1" i="1" dirty="0">
              <a:solidFill>
                <a:schemeClr val="tx1">
                  <a:lumMod val="50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68098" y="2368025"/>
            <a:ext cx="4114804" cy="1046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b="0" i="0" kern="1200">
                <a:solidFill>
                  <a:srgbClr val="7D8287"/>
                </a:solidFill>
                <a:latin typeface="Myriad Pro"/>
                <a:ea typeface="+mn-ea"/>
                <a:cs typeface="Myriad Pro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Tx/>
              <a:buNone/>
              <a:defRPr sz="1100" b="0" i="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Tx/>
              <a:buNone/>
              <a:defRPr sz="1100" b="0" i="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Tx/>
              <a:buNone/>
              <a:defRPr sz="1100" b="0" i="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Tx/>
              <a:buNone/>
              <a:defRPr sz="1100" b="0" i="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s-CO" sz="1200" b="1" i="1" dirty="0">
                <a:solidFill>
                  <a:schemeClr val="tx1">
                    <a:lumMod val="50000"/>
                  </a:schemeClr>
                </a:solidFill>
                <a:latin typeface="Arial"/>
                <a:ea typeface="+mj-ea"/>
                <a:cs typeface="Arial"/>
              </a:rPr>
              <a:t>Daniela Dueñas Santafe </a:t>
            </a:r>
          </a:p>
          <a:p>
            <a:pPr algn="ctr">
              <a:spcBef>
                <a:spcPct val="0"/>
              </a:spcBef>
            </a:pPr>
            <a:r>
              <a:rPr lang="es-CO" sz="1200" b="1" i="1" dirty="0">
                <a:solidFill>
                  <a:schemeClr val="tx1">
                    <a:lumMod val="50000"/>
                  </a:schemeClr>
                </a:solidFill>
                <a:latin typeface="Arial"/>
                <a:ea typeface="+mj-ea"/>
                <a:cs typeface="Arial"/>
              </a:rPr>
              <a:t>Bióloga  </a:t>
            </a:r>
            <a:endParaRPr lang="en-US" sz="1200" b="1" i="1" dirty="0">
              <a:solidFill>
                <a:schemeClr val="tx1">
                  <a:lumMod val="50000"/>
                </a:schemeClr>
              </a:solidFill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8133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578603"/>
              </p:ext>
            </p:extLst>
          </p:nvPr>
        </p:nvGraphicFramePr>
        <p:xfrm>
          <a:off x="77821" y="295835"/>
          <a:ext cx="8229600" cy="389965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8229600">
                  <a:extLst>
                    <a:ext uri="{9D8B030D-6E8A-4147-A177-3AD203B41FA5}">
                      <a16:colId xmlns:a16="http://schemas.microsoft.com/office/drawing/2014/main" val="2851708907"/>
                    </a:ext>
                  </a:extLst>
                </a:gridCol>
              </a:tblGrid>
              <a:tr h="38996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O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es-CO" baseline="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CO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ECOLOGÍA DEL PAISAJE </a:t>
                      </a:r>
                      <a:endParaRPr lang="en-US" sz="16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6219469"/>
                  </a:ext>
                </a:extLst>
              </a:tr>
            </a:tbl>
          </a:graphicData>
        </a:graphic>
      </p:graphicFrame>
      <p:sp>
        <p:nvSpPr>
          <p:cNvPr id="2" name="Rectángulo 1"/>
          <p:cNvSpPr/>
          <p:nvPr/>
        </p:nvSpPr>
        <p:spPr>
          <a:xfrm>
            <a:off x="658906" y="490817"/>
            <a:ext cx="7328648" cy="832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CO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CO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s-CO" b="1" i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todo es más que la suma de sus partes</a:t>
            </a:r>
            <a:r>
              <a:rPr lang="es-CO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"—Aristóteles</a:t>
            </a:r>
            <a:endParaRPr lang="en-US" sz="1600" dirty="0">
              <a:solidFill>
                <a:schemeClr val="tx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494606" y="1531328"/>
            <a:ext cx="4245981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 epistemológica general de la Ecología del Paisaje (EP) </a:t>
            </a:r>
            <a:endParaRPr lang="es-CO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99699" y="1560707"/>
            <a:ext cx="2030160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Teoría General de Sistemas (TGS)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588006" y="2578292"/>
            <a:ext cx="2305037" cy="95410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Realidad compuesta por unidades ordenadas en una estructura sistémica de jerarquías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588006" y="4012060"/>
            <a:ext cx="2347591" cy="74616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 organizacional </a:t>
            </a:r>
            <a:r>
              <a:rPr lang="es-CO" sz="1400" b="1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multinivelado</a:t>
            </a:r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estratificado 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3982619" y="4075168"/>
            <a:ext cx="1515212" cy="73866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subdivide los sistemas en subsistemas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6544853" y="3800369"/>
            <a:ext cx="2081005" cy="116955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Estructuras intermedias semiautónomas que componen niveles de complejidad creciente </a:t>
            </a:r>
          </a:p>
        </p:txBody>
      </p:sp>
      <p:sp>
        <p:nvSpPr>
          <p:cNvPr id="13" name="Flecha a la derecha con bandas 12"/>
          <p:cNvSpPr/>
          <p:nvPr/>
        </p:nvSpPr>
        <p:spPr>
          <a:xfrm>
            <a:off x="3008546" y="1712212"/>
            <a:ext cx="1207374" cy="241831"/>
          </a:xfrm>
          <a:prstGeom prst="strip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Flecha a la derecha con bandas 13"/>
          <p:cNvSpPr/>
          <p:nvPr/>
        </p:nvSpPr>
        <p:spPr>
          <a:xfrm rot="5400000">
            <a:off x="1586475" y="2231606"/>
            <a:ext cx="256608" cy="241832"/>
          </a:xfrm>
          <a:prstGeom prst="strip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Flecha a la derecha con bandas 15"/>
          <p:cNvSpPr/>
          <p:nvPr/>
        </p:nvSpPr>
        <p:spPr>
          <a:xfrm rot="5400000">
            <a:off x="1586475" y="3651313"/>
            <a:ext cx="256608" cy="241832"/>
          </a:xfrm>
          <a:prstGeom prst="strip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Flecha a la derecha con bandas 18"/>
          <p:cNvSpPr/>
          <p:nvPr/>
        </p:nvSpPr>
        <p:spPr>
          <a:xfrm>
            <a:off x="3119293" y="4323585"/>
            <a:ext cx="607186" cy="241831"/>
          </a:xfrm>
          <a:prstGeom prst="strip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Flecha a la derecha con bandas 19"/>
          <p:cNvSpPr/>
          <p:nvPr/>
        </p:nvSpPr>
        <p:spPr>
          <a:xfrm>
            <a:off x="5685728" y="4264228"/>
            <a:ext cx="607186" cy="241831"/>
          </a:xfrm>
          <a:prstGeom prst="strip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50" name="Picture 2" descr="Resultado de imagen para silueta de so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24" b="31256" l="6086" r="344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6" t="2083" r="62057" b="65502"/>
          <a:stretch/>
        </p:blipFill>
        <p:spPr bwMode="auto">
          <a:xfrm>
            <a:off x="3479404" y="2770541"/>
            <a:ext cx="934734" cy="92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Hoja caricatura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818" y="2567263"/>
            <a:ext cx="1361390" cy="136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11" b="89474" l="905" r="9592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0374" y="2621629"/>
            <a:ext cx="962272" cy="992751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5444892" y="2192551"/>
            <a:ext cx="1696043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Paisaje </a:t>
            </a:r>
            <a:endParaRPr lang="es-CO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" name="Cerrar llave 21"/>
          <p:cNvSpPr/>
          <p:nvPr/>
        </p:nvSpPr>
        <p:spPr>
          <a:xfrm rot="16200000">
            <a:off x="5957680" y="178300"/>
            <a:ext cx="488077" cy="5266005"/>
          </a:xfrm>
          <a:prstGeom prst="rightBrace">
            <a:avLst>
              <a:gd name="adj1" fmla="val 7047"/>
              <a:gd name="adj2" fmla="val 50357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54" name="Picture 6" descr="Resultado de imagen para flores caricatura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350" r="45701" b="13988"/>
          <a:stretch/>
        </p:blipFill>
        <p:spPr bwMode="auto">
          <a:xfrm>
            <a:off x="5875785" y="2902308"/>
            <a:ext cx="996668" cy="69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4" b="90504" l="735" r="98806">
                        <a14:foregroundMark x1="28375" y1="61511" x2="24977" y2="66475"/>
                        <a14:foregroundMark x1="30119" y1="72878" x2="28375" y2="78273"/>
                        <a14:foregroundMark x1="42332" y1="61079" x2="42608" y2="67554"/>
                        <a14:foregroundMark x1="50046" y1="76691" x2="50872" y2="80288"/>
                        <a14:foregroundMark x1="69330" y1="78705" x2="67309" y2="74676"/>
                        <a14:foregroundMark x1="61341" y1="62878" x2="62534" y2="65108"/>
                        <a14:foregroundMark x1="79614" y1="64676" x2="76768" y2="59784"/>
                        <a14:foregroundMark x1="42608" y1="88273" x2="40588" y2="88058"/>
                        <a14:foregroundMark x1="58219" y1="87194" x2="58494" y2="905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03485" y="2928093"/>
            <a:ext cx="582605" cy="743638"/>
          </a:xfrm>
          <a:prstGeom prst="rect">
            <a:avLst/>
          </a:prstGeom>
        </p:spPr>
      </p:pic>
      <p:pic>
        <p:nvPicPr>
          <p:cNvPr id="2056" name="Picture 8" descr="Resultado de imagen para personas caricatura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692" b="93308" l="10000" r="90000">
                        <a14:foregroundMark x1="42462" y1="92538" x2="45846" y2="89538"/>
                        <a14:foregroundMark x1="54615" y1="89538" x2="60231" y2="93308"/>
                        <a14:foregroundMark x1="49846" y1="23615" x2="45846" y2="6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541" y="2859661"/>
            <a:ext cx="719885" cy="71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para Casas caricatura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275" b="92418" l="3538" r="97154">
                        <a14:foregroundMark x1="12923" y1="34066" x2="14308" y2="84176"/>
                        <a14:foregroundMark x1="6308" y1="40000" x2="17923" y2="15165"/>
                        <a14:foregroundMark x1="3923" y1="45385" x2="15923" y2="47692"/>
                        <a14:foregroundMark x1="7692" y1="50879" x2="21077" y2="92527"/>
                        <a14:foregroundMark x1="91154" y1="44615" x2="89769" y2="85385"/>
                        <a14:foregroundMark x1="36846" y1="11209" x2="40692" y2="7473"/>
                        <a14:foregroundMark x1="97154" y1="43407" x2="94308" y2="39780"/>
                        <a14:foregroundMark x1="15692" y1="6044" x2="19923" y2="5275"/>
                      </a14:backgroundRemoval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31" y="2976785"/>
            <a:ext cx="693764" cy="4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64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4" t="36127" r="35369" b="22489"/>
          <a:stretch/>
        </p:blipFill>
        <p:spPr bwMode="auto">
          <a:xfrm>
            <a:off x="149254" y="1288747"/>
            <a:ext cx="4033381" cy="2136624"/>
          </a:xfrm>
          <a:prstGeom prst="rect">
            <a:avLst/>
          </a:prstGeom>
          <a:ln>
            <a:solidFill>
              <a:schemeClr val="accent4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1150636" y="411583"/>
            <a:ext cx="2030160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Dinámica entre los sistemas</a:t>
            </a:r>
          </a:p>
        </p:txBody>
      </p:sp>
      <p:sp>
        <p:nvSpPr>
          <p:cNvPr id="8" name="Flecha a la derecha con bandas 7"/>
          <p:cNvSpPr/>
          <p:nvPr/>
        </p:nvSpPr>
        <p:spPr>
          <a:xfrm rot="5400000">
            <a:off x="2037412" y="990859"/>
            <a:ext cx="256608" cy="241832"/>
          </a:xfrm>
          <a:prstGeom prst="strip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5010740" y="456145"/>
            <a:ext cx="3381698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"ley de los niveles de integración"</a:t>
            </a:r>
          </a:p>
        </p:txBody>
      </p:sp>
      <p:sp>
        <p:nvSpPr>
          <p:cNvPr id="10" name="Flecha a la derecha con bandas 9"/>
          <p:cNvSpPr/>
          <p:nvPr/>
        </p:nvSpPr>
        <p:spPr>
          <a:xfrm>
            <a:off x="3492081" y="552277"/>
            <a:ext cx="1207374" cy="241831"/>
          </a:xfrm>
          <a:prstGeom prst="strip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4415589" y="1240079"/>
            <a:ext cx="4340104" cy="310854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Cada nivel jerárquico organiza el nivel inferior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complejidad de los niveles aumenta hacia "arriba"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nivel superior depende del inmediatamente inferior. 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(el cómo), está expresado en el nivel inferior, y su propósito (el por qué) en el superior. 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Entre más complejo el nivel, menor la población de instancias que lo componen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es posible reducir un nivel superior a sus componentes del nivel inferior. 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Cada objeto de cierto nivel es una parte estructural-funcional específica del nivel superior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398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43116" y="99003"/>
            <a:ext cx="4442242" cy="3903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CO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ESCALAS DE ESTUDIO POR NIVELES 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502" y="261159"/>
            <a:ext cx="1976284" cy="197628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80056" y="2176759"/>
            <a:ext cx="2030160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Nivel 1- Planetario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455198" y="2896122"/>
            <a:ext cx="2030160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Nivel 2- Biomas</a:t>
            </a:r>
          </a:p>
        </p:txBody>
      </p:sp>
      <p:pic>
        <p:nvPicPr>
          <p:cNvPr id="3074" name="Picture 2" descr="Resultado de imagen para BIOMA caricatu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198" y="1249301"/>
            <a:ext cx="1985300" cy="148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/>
          <p:cNvSpPr/>
          <p:nvPr/>
        </p:nvSpPr>
        <p:spPr>
          <a:xfrm>
            <a:off x="4685480" y="3634059"/>
            <a:ext cx="2030160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Nivel 3- Paisaje </a:t>
            </a:r>
          </a:p>
        </p:txBody>
      </p:sp>
      <p:pic>
        <p:nvPicPr>
          <p:cNvPr id="3078" name="Picture 6" descr="Resultado de imagen para paisaje caricatur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4"/>
          <a:stretch/>
        </p:blipFill>
        <p:spPr bwMode="auto">
          <a:xfrm>
            <a:off x="4685480" y="1993374"/>
            <a:ext cx="2030160" cy="144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/>
          <p:cNvSpPr/>
          <p:nvPr/>
        </p:nvSpPr>
        <p:spPr>
          <a:xfrm>
            <a:off x="6872928" y="4526406"/>
            <a:ext cx="2030160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Nivel 4- Ecosistema 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762" y="2475532"/>
            <a:ext cx="1939602" cy="193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9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7" t="19967" r="38996" b="19566"/>
          <a:stretch/>
        </p:blipFill>
        <p:spPr bwMode="auto">
          <a:xfrm>
            <a:off x="207962" y="1016902"/>
            <a:ext cx="4331954" cy="35230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358859" y="409596"/>
            <a:ext cx="2030160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Nivel 3- Paisaje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231" l="0" r="99231">
                        <a14:foregroundMark x1="7462" y1="63923" x2="38385" y2="92308"/>
                        <a14:foregroundMark x1="9692" y1="70385" x2="23154" y2="87154"/>
                        <a14:foregroundMark x1="40846" y1="93000" x2="61154" y2="93231"/>
                        <a14:foregroundMark x1="62769" y1="93231" x2="78615" y2="816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0070" y="513728"/>
            <a:ext cx="1120487" cy="112048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560711" y="920083"/>
            <a:ext cx="2030160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Temporalidad 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560711" y="2437118"/>
            <a:ext cx="2030160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Estructura  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560711" y="3818659"/>
            <a:ext cx="2030160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Funcionamiento </a:t>
            </a:r>
          </a:p>
        </p:txBody>
      </p:sp>
      <p:pic>
        <p:nvPicPr>
          <p:cNvPr id="5122" name="Picture 2" descr="Resultado de imagen para estructura caricatur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043" b="60638" l="68444" r="98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04" t="31382" r="2829" b="36957"/>
          <a:stretch/>
        </p:blipFill>
        <p:spPr bwMode="auto">
          <a:xfrm>
            <a:off x="4716260" y="1541115"/>
            <a:ext cx="1668107" cy="195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71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0481" y="3314092"/>
            <a:ext cx="1359664" cy="146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91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22861"/>
              </p:ext>
            </p:extLst>
          </p:nvPr>
        </p:nvGraphicFramePr>
        <p:xfrm>
          <a:off x="77821" y="295835"/>
          <a:ext cx="8229600" cy="389965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8229600">
                  <a:extLst>
                    <a:ext uri="{9D8B030D-6E8A-4147-A177-3AD203B41FA5}">
                      <a16:colId xmlns:a16="http://schemas.microsoft.com/office/drawing/2014/main" val="2851708907"/>
                    </a:ext>
                  </a:extLst>
                </a:gridCol>
              </a:tblGrid>
              <a:tr h="38996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O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es-CO" baseline="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CO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FAUNA Y FLORA</a:t>
                      </a:r>
                      <a:endParaRPr lang="en-US" sz="16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6219469"/>
                  </a:ext>
                </a:extLst>
              </a:tr>
            </a:tbl>
          </a:graphicData>
        </a:graphic>
      </p:graphicFrame>
      <p:sp>
        <p:nvSpPr>
          <p:cNvPr id="4" name="Rectángulo 3"/>
          <p:cNvSpPr/>
          <p:nvPr/>
        </p:nvSpPr>
        <p:spPr>
          <a:xfrm>
            <a:off x="343779" y="864117"/>
            <a:ext cx="2030160" cy="3241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BIODIVERSIDAD 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126577" y="608374"/>
            <a:ext cx="2030160" cy="83561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Componente fundamental de los ecosistemas 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813708" y="740236"/>
            <a:ext cx="2030160" cy="57188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Integridad y funcionamiento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esultado de imagen para mapa de colombia con bander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86" t="19944" r="27581" b="14351"/>
          <a:stretch/>
        </p:blipFill>
        <p:spPr bwMode="auto">
          <a:xfrm>
            <a:off x="-143100" y="1592308"/>
            <a:ext cx="2696729" cy="29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2870737" y="1845552"/>
            <a:ext cx="4572000" cy="3400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Primer lugar en aves 1889 especies 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868135" y="2327919"/>
            <a:ext cx="4574602" cy="3400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Segundo lugar en anfibios 763 especies </a:t>
            </a:r>
          </a:p>
        </p:txBody>
      </p:sp>
      <p:sp>
        <p:nvSpPr>
          <p:cNvPr id="9" name="Rectángulo 8"/>
          <p:cNvSpPr/>
          <p:nvPr/>
        </p:nvSpPr>
        <p:spPr>
          <a:xfrm>
            <a:off x="2870737" y="3274473"/>
            <a:ext cx="4572000" cy="3400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tercero en reptiles (571 especies)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2870737" y="2829113"/>
            <a:ext cx="4572000" cy="3400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Cuarto lugar en  mamíferos 479 especies 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870737" y="3749392"/>
            <a:ext cx="4572000" cy="31899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Segundo lugar en más de 24,500 especies</a:t>
            </a:r>
          </a:p>
        </p:txBody>
      </p:sp>
      <p:sp>
        <p:nvSpPr>
          <p:cNvPr id="12" name="Flecha derecha 11"/>
          <p:cNvSpPr/>
          <p:nvPr/>
        </p:nvSpPr>
        <p:spPr>
          <a:xfrm>
            <a:off x="2553629" y="864117"/>
            <a:ext cx="220921" cy="162063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lecha derecha 14"/>
          <p:cNvSpPr/>
          <p:nvPr/>
        </p:nvSpPr>
        <p:spPr>
          <a:xfrm>
            <a:off x="5302087" y="892510"/>
            <a:ext cx="220921" cy="162063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2294815" y="2007220"/>
            <a:ext cx="479735" cy="379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 flipV="1">
            <a:off x="2294815" y="2492124"/>
            <a:ext cx="479735" cy="2362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>
            <a:off x="2373939" y="2954338"/>
            <a:ext cx="4006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>
            <a:off x="2373939" y="3274474"/>
            <a:ext cx="400611" cy="120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>
            <a:off x="2373938" y="3715348"/>
            <a:ext cx="400611" cy="193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esultado de imagen para silueta de aves volando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054" b="86459" l="43659" r="7309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80" t="47754" r="23226" b="9240"/>
          <a:stretch/>
        </p:blipFill>
        <p:spPr bwMode="auto">
          <a:xfrm>
            <a:off x="6818822" y="1465267"/>
            <a:ext cx="800926" cy="65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silueta de rana"/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03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828" y="2096880"/>
            <a:ext cx="764988" cy="79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silueta de serpiente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552" y="3060047"/>
            <a:ext cx="800926" cy="86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3828" y="2421493"/>
            <a:ext cx="1115587" cy="1201401"/>
          </a:xfrm>
          <a:prstGeom prst="rect">
            <a:avLst/>
          </a:prstGeom>
        </p:spPr>
      </p:pic>
      <p:pic>
        <p:nvPicPr>
          <p:cNvPr id="1034" name="Picture 10" descr="Resultado de imagen para silueta de arbol"/>
          <p:cNvPicPr>
            <a:picLocks noChangeAspect="1" noChangeArrowheads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38" b="976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406" y="3769717"/>
            <a:ext cx="825439" cy="61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376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43778" y="268112"/>
            <a:ext cx="3510769" cy="3241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ESPECIES PARA LA GESTIÓN  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467364" y="260127"/>
            <a:ext cx="3402017" cy="34009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Atributos diferenciales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314102" y="880544"/>
            <a:ext cx="1051890" cy="3400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Sombrilla </a:t>
            </a:r>
            <a:endParaRPr lang="en-US" sz="14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800742" y="880545"/>
            <a:ext cx="1188146" cy="3400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CO" sz="14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Indicadoras</a:t>
            </a:r>
            <a:endParaRPr lang="en-US" sz="14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430128" y="745360"/>
            <a:ext cx="1570188" cy="587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Banderas o carismáticas </a:t>
            </a:r>
            <a:endParaRPr lang="en-US" sz="14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314188" y="880545"/>
            <a:ext cx="1556836" cy="3400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Especies claves</a:t>
            </a:r>
            <a:endParaRPr lang="en-US" sz="14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43778" y="3041783"/>
            <a:ext cx="2705163" cy="34009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ESTATUS DE LAS ESPECIES </a:t>
            </a:r>
            <a:endParaRPr lang="en-US" sz="14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Flecha derecha 10"/>
          <p:cNvSpPr/>
          <p:nvPr/>
        </p:nvSpPr>
        <p:spPr>
          <a:xfrm>
            <a:off x="4050495" y="349143"/>
            <a:ext cx="220921" cy="162063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/>
          <p:cNvSpPr/>
          <p:nvPr/>
        </p:nvSpPr>
        <p:spPr>
          <a:xfrm>
            <a:off x="170472" y="3619087"/>
            <a:ext cx="4572000" cy="587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Unión Internacional para la Conservación de la Naturaleza </a:t>
            </a:r>
            <a:r>
              <a:rPr lang="es-ES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(UICN)</a:t>
            </a:r>
            <a:endParaRPr lang="es-CO" sz="14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76676" y="4331838"/>
            <a:ext cx="4572000" cy="587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ES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Resolución 1912 de 2015 del Ministerio de Ambiente y Desarrollo Sostenible (MADS)</a:t>
            </a:r>
            <a:endParaRPr lang="es-CO" sz="14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142571" y="4270904"/>
            <a:ext cx="3551263" cy="587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CO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Convención Internacional de Especies de Fauna y Flora Silvestres (CITES</a:t>
            </a:r>
            <a:r>
              <a:rPr lang="es-ES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n-US" sz="14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5449591" y="3704270"/>
            <a:ext cx="2549417" cy="3400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ES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Libros rojos  </a:t>
            </a:r>
            <a:endParaRPr lang="en-US" sz="14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7307519" y="753294"/>
            <a:ext cx="1386315" cy="587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ES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Especies endémicas </a:t>
            </a:r>
            <a:endParaRPr lang="en-US" sz="14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Resultado de imagen para lique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749" y="1377801"/>
            <a:ext cx="1530010" cy="141591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Oso andi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9" r="18490" b="17334"/>
          <a:stretch/>
        </p:blipFill>
        <p:spPr bwMode="auto">
          <a:xfrm>
            <a:off x="2050473" y="1387721"/>
            <a:ext cx="1501656" cy="13655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Resultado de imagen para rupicola rupico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6" name="AutoShape 4" descr="Resultado de imagen para rupicola rupicol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333" y="1410188"/>
            <a:ext cx="1527349" cy="1527349"/>
          </a:xfrm>
          <a:prstGeom prst="ellipse">
            <a:avLst/>
          </a:prstGeom>
        </p:spPr>
      </p:pic>
      <p:pic>
        <p:nvPicPr>
          <p:cNvPr id="1030" name="Picture 6" descr="Resultado de imagen para jagua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1413" r="21647" b="16855"/>
          <a:stretch/>
        </p:blipFill>
        <p:spPr bwMode="auto">
          <a:xfrm>
            <a:off x="5470915" y="1408887"/>
            <a:ext cx="1583798" cy="140209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Dant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3" t="17817" r="37777" b="20144"/>
          <a:stretch/>
        </p:blipFill>
        <p:spPr bwMode="auto">
          <a:xfrm>
            <a:off x="343778" y="1370187"/>
            <a:ext cx="1566721" cy="142353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50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045632"/>
              </p:ext>
            </p:extLst>
          </p:nvPr>
        </p:nvGraphicFramePr>
        <p:xfrm>
          <a:off x="77821" y="244602"/>
          <a:ext cx="8229600" cy="295148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8229600">
                  <a:extLst>
                    <a:ext uri="{9D8B030D-6E8A-4147-A177-3AD203B41FA5}">
                      <a16:colId xmlns:a16="http://schemas.microsoft.com/office/drawing/2014/main" val="28517089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80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es-CO" sz="1800" baseline="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CO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INTEGRIDAD BIOLÓGICA EN MATRICES PAISAJÍSTICA</a:t>
                      </a:r>
                      <a:endParaRPr lang="en-US" sz="16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6219469"/>
                  </a:ext>
                </a:extLst>
              </a:tr>
            </a:tbl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1562401" y="774570"/>
            <a:ext cx="6533283" cy="4202801"/>
            <a:chOff x="1532901" y="672313"/>
            <a:chExt cx="6533283" cy="4202801"/>
          </a:xfrm>
        </p:grpSpPr>
        <p:sp>
          <p:nvSpPr>
            <p:cNvPr id="4" name="Rectángulo 3"/>
            <p:cNvSpPr/>
            <p:nvPr/>
          </p:nvSpPr>
          <p:spPr>
            <a:xfrm>
              <a:off x="3030424" y="4334184"/>
              <a:ext cx="2160179" cy="54093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200" dirty="0"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Viabilidad de Recurso Turístico </a:t>
              </a:r>
              <a:endParaRPr lang="en-US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Grupo 4"/>
            <p:cNvGrpSpPr/>
            <p:nvPr/>
          </p:nvGrpSpPr>
          <p:grpSpPr>
            <a:xfrm>
              <a:off x="1532901" y="672313"/>
              <a:ext cx="6533283" cy="3829223"/>
              <a:chOff x="1532901" y="672313"/>
              <a:chExt cx="6533283" cy="3829223"/>
            </a:xfrm>
          </p:grpSpPr>
          <p:sp>
            <p:nvSpPr>
              <p:cNvPr id="7" name="Rectángulo 6"/>
              <p:cNvSpPr/>
              <p:nvPr/>
            </p:nvSpPr>
            <p:spPr>
              <a:xfrm>
                <a:off x="2181860" y="672313"/>
                <a:ext cx="3921760" cy="38544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CO" sz="12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Integridad biológica en matrices paisajística</a:t>
                </a: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ectángulo 7"/>
              <p:cNvSpPr/>
              <p:nvPr/>
            </p:nvSpPr>
            <p:spPr>
              <a:xfrm>
                <a:off x="1797707" y="1318743"/>
                <a:ext cx="1916430" cy="52895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" sz="1200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Componente </a:t>
                </a:r>
                <a:r>
                  <a:rPr lang="es-ES" sz="1200" dirty="0" err="1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Criptosistémico</a:t>
                </a:r>
                <a:endParaRPr lang="en-US" sz="11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ángulo 8"/>
              <p:cNvSpPr/>
              <p:nvPr/>
            </p:nvSpPr>
            <p:spPr>
              <a:xfrm>
                <a:off x="1797707" y="2095348"/>
                <a:ext cx="1916430" cy="38509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" sz="1200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Salud Ecosistémica </a:t>
                </a:r>
                <a:endParaRPr lang="en-US" sz="1200" dirty="0"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ángulo 9"/>
              <p:cNvSpPr/>
              <p:nvPr/>
            </p:nvSpPr>
            <p:spPr>
              <a:xfrm>
                <a:off x="4451985" y="1318743"/>
                <a:ext cx="1916430" cy="52895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" sz="1200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Componente </a:t>
                </a:r>
                <a:r>
                  <a:rPr lang="es-ES" sz="1200" dirty="0" err="1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Fenosistemico</a:t>
                </a:r>
                <a:r>
                  <a:rPr lang="es-ES" sz="1200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11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Rectángulo 10"/>
              <p:cNvSpPr/>
              <p:nvPr/>
            </p:nvSpPr>
            <p:spPr>
              <a:xfrm>
                <a:off x="4451350" y="2094539"/>
                <a:ext cx="1916430" cy="38590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" sz="1200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Calidad escénica  </a:t>
                </a:r>
                <a:endParaRPr lang="en-US" sz="1200" dirty="0"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" name="Conector recto de flecha 11"/>
              <p:cNvCxnSpPr>
                <a:stCxn id="7" idx="2"/>
                <a:endCxn id="8" idx="0"/>
              </p:cNvCxnSpPr>
              <p:nvPr/>
            </p:nvCxnSpPr>
            <p:spPr>
              <a:xfrm flipH="1">
                <a:off x="2755922" y="1057758"/>
                <a:ext cx="1386818" cy="2609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de flecha 12"/>
              <p:cNvCxnSpPr>
                <a:stCxn id="7" idx="2"/>
                <a:endCxn id="10" idx="0"/>
              </p:cNvCxnSpPr>
              <p:nvPr/>
            </p:nvCxnSpPr>
            <p:spPr>
              <a:xfrm>
                <a:off x="4142740" y="1057758"/>
                <a:ext cx="1267460" cy="2609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/>
              <p:cNvCxnSpPr>
                <a:stCxn id="8" idx="2"/>
                <a:endCxn id="9" idx="0"/>
              </p:cNvCxnSpPr>
              <p:nvPr/>
            </p:nvCxnSpPr>
            <p:spPr>
              <a:xfrm>
                <a:off x="2755922" y="1847698"/>
                <a:ext cx="0" cy="2476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/>
              <p:cNvCxnSpPr>
                <a:stCxn id="10" idx="2"/>
                <a:endCxn id="11" idx="0"/>
              </p:cNvCxnSpPr>
              <p:nvPr/>
            </p:nvCxnSpPr>
            <p:spPr>
              <a:xfrm flipH="1">
                <a:off x="5409565" y="1847698"/>
                <a:ext cx="635" cy="24684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Cerrar llave 15"/>
              <p:cNvSpPr/>
              <p:nvPr/>
            </p:nvSpPr>
            <p:spPr>
              <a:xfrm rot="5400000">
                <a:off x="3806409" y="241060"/>
                <a:ext cx="672662" cy="4972444"/>
              </a:xfrm>
              <a:prstGeom prst="righ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1532901" y="3221773"/>
                <a:ext cx="1223021" cy="54093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" sz="1200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Salud Ecosistémica </a:t>
                </a:r>
                <a:endParaRPr lang="en-US" sz="1200" dirty="0"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ectángulo 17"/>
              <p:cNvSpPr/>
              <p:nvPr/>
            </p:nvSpPr>
            <p:spPr>
              <a:xfrm>
                <a:off x="3449331" y="3221773"/>
                <a:ext cx="1322366" cy="54093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" sz="1200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Calidad escénica  </a:t>
                </a:r>
                <a:endParaRPr lang="en-US" sz="1200" dirty="0"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ángulo 18"/>
              <p:cNvSpPr/>
              <p:nvPr/>
            </p:nvSpPr>
            <p:spPr>
              <a:xfrm>
                <a:off x="5414078" y="3185895"/>
                <a:ext cx="1322366" cy="54093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" sz="1200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Percepción social  positiva </a:t>
                </a:r>
                <a:endParaRPr lang="en-US" sz="1200" dirty="0"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ectángulo 19"/>
              <p:cNvSpPr/>
              <p:nvPr/>
            </p:nvSpPr>
            <p:spPr>
              <a:xfrm>
                <a:off x="7104993" y="2724678"/>
                <a:ext cx="958214" cy="3389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" sz="1200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Comunidad</a:t>
                </a:r>
                <a:endParaRPr lang="en-US" sz="1200" dirty="0"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ectángulo 20"/>
              <p:cNvSpPr/>
              <p:nvPr/>
            </p:nvSpPr>
            <p:spPr>
              <a:xfrm>
                <a:off x="7104993" y="3179931"/>
                <a:ext cx="958214" cy="3389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" sz="1200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Turistas </a:t>
                </a:r>
                <a:endParaRPr lang="en-US" sz="1200" dirty="0"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Rectángulo 21"/>
              <p:cNvSpPr/>
              <p:nvPr/>
            </p:nvSpPr>
            <p:spPr>
              <a:xfrm>
                <a:off x="7107970" y="3671266"/>
                <a:ext cx="958214" cy="3389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" sz="1200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Empresas </a:t>
                </a:r>
                <a:endParaRPr lang="en-US" sz="1200" dirty="0"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ángulo 22"/>
              <p:cNvSpPr/>
              <p:nvPr/>
            </p:nvSpPr>
            <p:spPr>
              <a:xfrm>
                <a:off x="7104993" y="4162601"/>
                <a:ext cx="958214" cy="3389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" sz="1200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Entidades  </a:t>
                </a:r>
                <a:endParaRPr lang="en-US" sz="1200" dirty="0"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" name="Conector recto 23"/>
              <p:cNvCxnSpPr>
                <a:stCxn id="19" idx="3"/>
                <a:endCxn id="20" idx="1"/>
              </p:cNvCxnSpPr>
              <p:nvPr/>
            </p:nvCxnSpPr>
            <p:spPr>
              <a:xfrm flipV="1">
                <a:off x="6736444" y="2894146"/>
                <a:ext cx="368549" cy="5622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ector recto 24"/>
              <p:cNvCxnSpPr>
                <a:stCxn id="19" idx="3"/>
                <a:endCxn id="21" idx="1"/>
              </p:cNvCxnSpPr>
              <p:nvPr/>
            </p:nvCxnSpPr>
            <p:spPr>
              <a:xfrm flipV="1">
                <a:off x="6736444" y="3349399"/>
                <a:ext cx="368549" cy="10696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/>
              <p:cNvCxnSpPr>
                <a:stCxn id="19" idx="3"/>
                <a:endCxn id="22" idx="1"/>
              </p:cNvCxnSpPr>
              <p:nvPr/>
            </p:nvCxnSpPr>
            <p:spPr>
              <a:xfrm>
                <a:off x="6736444" y="3456360"/>
                <a:ext cx="371526" cy="3843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/>
              <p:cNvCxnSpPr>
                <a:stCxn id="19" idx="3"/>
                <a:endCxn id="23" idx="1"/>
              </p:cNvCxnSpPr>
              <p:nvPr/>
            </p:nvCxnSpPr>
            <p:spPr>
              <a:xfrm>
                <a:off x="6736444" y="3456360"/>
                <a:ext cx="368549" cy="87570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8" name="Picture 2" descr="Resultado de imagen para simbolo ma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7004" y="3245735"/>
                <a:ext cx="493005" cy="493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Resultado de imagen para simbolo ma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1019" y="3209858"/>
                <a:ext cx="493005" cy="493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0" name="Conector recto 29"/>
              <p:cNvCxnSpPr>
                <a:stCxn id="19" idx="2"/>
                <a:endCxn id="4" idx="0"/>
              </p:cNvCxnSpPr>
              <p:nvPr/>
            </p:nvCxnSpPr>
            <p:spPr>
              <a:xfrm flipH="1">
                <a:off x="4110514" y="3726825"/>
                <a:ext cx="1964747" cy="60735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/>
              <p:cNvCxnSpPr>
                <a:stCxn id="18" idx="2"/>
                <a:endCxn id="4" idx="0"/>
              </p:cNvCxnSpPr>
              <p:nvPr/>
            </p:nvCxnSpPr>
            <p:spPr>
              <a:xfrm>
                <a:off x="4110514" y="3762703"/>
                <a:ext cx="0" cy="5714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/>
              <p:cNvCxnSpPr>
                <a:stCxn id="4" idx="0"/>
                <a:endCxn id="17" idx="2"/>
              </p:cNvCxnSpPr>
              <p:nvPr/>
            </p:nvCxnSpPr>
            <p:spPr>
              <a:xfrm flipH="1" flipV="1">
                <a:off x="2144412" y="3762703"/>
                <a:ext cx="1966102" cy="5714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790771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lantilla Amgen">
      <a:dk1>
        <a:srgbClr val="5B5B5E"/>
      </a:dk1>
      <a:lt1>
        <a:srgbClr val="FFFFFF"/>
      </a:lt1>
      <a:dk2>
        <a:srgbClr val="104FB3"/>
      </a:dk2>
      <a:lt2>
        <a:srgbClr val="FFFFFF"/>
      </a:lt2>
      <a:accent1>
        <a:srgbClr val="104FB3"/>
      </a:accent1>
      <a:accent2>
        <a:srgbClr val="F3C200"/>
      </a:accent2>
      <a:accent3>
        <a:srgbClr val="86C760"/>
      </a:accent3>
      <a:accent4>
        <a:srgbClr val="D44D24"/>
      </a:accent4>
      <a:accent5>
        <a:srgbClr val="EE9900"/>
      </a:accent5>
      <a:accent6>
        <a:srgbClr val="00BCE5"/>
      </a:accent6>
      <a:hlink>
        <a:srgbClr val="86C760"/>
      </a:hlink>
      <a:folHlink>
        <a:srgbClr val="86C76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numCol="1" spcCol="360000" rtlCol="0">
        <a:spAutoFit/>
      </a:bodyPr>
      <a:lstStyle>
        <a:defPPr algn="ctr">
          <a:spcAft>
            <a:spcPts val="600"/>
          </a:spcAft>
          <a:defRPr sz="1050" b="0" i="0" baseline="0" dirty="0" err="1" smtClean="0">
            <a:solidFill>
              <a:srgbClr val="7D8287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Plantilla Amgen">
    <a:dk1>
      <a:srgbClr val="5B5B5E"/>
    </a:dk1>
    <a:lt1>
      <a:srgbClr val="FFFFFF"/>
    </a:lt1>
    <a:dk2>
      <a:srgbClr val="104FB3"/>
    </a:dk2>
    <a:lt2>
      <a:srgbClr val="FFFFFF"/>
    </a:lt2>
    <a:accent1>
      <a:srgbClr val="104FB3"/>
    </a:accent1>
    <a:accent2>
      <a:srgbClr val="F3C200"/>
    </a:accent2>
    <a:accent3>
      <a:srgbClr val="86C760"/>
    </a:accent3>
    <a:accent4>
      <a:srgbClr val="D44D24"/>
    </a:accent4>
    <a:accent5>
      <a:srgbClr val="EE9900"/>
    </a:accent5>
    <a:accent6>
      <a:srgbClr val="00BCE5"/>
    </a:accent6>
    <a:hlink>
      <a:srgbClr val="86C760"/>
    </a:hlink>
    <a:folHlink>
      <a:srgbClr val="86C76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5994</TotalTime>
  <Words>600</Words>
  <Application>Microsoft Office PowerPoint</Application>
  <PresentationFormat>Presentación en pantalla (16:9)</PresentationFormat>
  <Paragraphs>126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Arial Narrow</vt:lpstr>
      <vt:lpstr>Calibri</vt:lpstr>
      <vt:lpstr>Catamaran Thin</vt:lpstr>
      <vt:lpstr>Helvetica</vt:lpstr>
      <vt:lpstr>Myriad Pro</vt:lpstr>
      <vt:lpstr>Tema de Office</vt:lpstr>
      <vt:lpstr> </vt:lpstr>
      <vt:lpstr>Modulo 2.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Uelbosque Universidad</dc:creator>
  <cp:lastModifiedBy>faber Ramos</cp:lastModifiedBy>
  <cp:revision>213</cp:revision>
  <dcterms:created xsi:type="dcterms:W3CDTF">2016-05-13T19:30:59Z</dcterms:created>
  <dcterms:modified xsi:type="dcterms:W3CDTF">2020-03-10T04:54:13Z</dcterms:modified>
</cp:coreProperties>
</file>